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74"/>
  </p:normalViewPr>
  <p:slideViewPr>
    <p:cSldViewPr snapToGrid="0" snapToObjects="1">
      <p:cViewPr>
        <p:scale>
          <a:sx n="85" d="100"/>
          <a:sy n="85" d="100"/>
        </p:scale>
        <p:origin x="1864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4D01-1FDD-7C44-9B3B-52F3D3F9FD4C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5135-D137-5043-B35F-2261AB60E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9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4D01-1FDD-7C44-9B3B-52F3D3F9FD4C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5135-D137-5043-B35F-2261AB60E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5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4D01-1FDD-7C44-9B3B-52F3D3F9FD4C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5135-D137-5043-B35F-2261AB60E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8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4D01-1FDD-7C44-9B3B-52F3D3F9FD4C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5135-D137-5043-B35F-2261AB60E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6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4D01-1FDD-7C44-9B3B-52F3D3F9FD4C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5135-D137-5043-B35F-2261AB60E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8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4D01-1FDD-7C44-9B3B-52F3D3F9FD4C}" type="datetimeFigureOut">
              <a:rPr lang="en-US" smtClean="0"/>
              <a:t>7/29/20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5135-D137-5043-B35F-2261AB60E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60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4D01-1FDD-7C44-9B3B-52F3D3F9FD4C}" type="datetimeFigureOut">
              <a:rPr lang="en-US" smtClean="0"/>
              <a:t>7/29/20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5135-D137-5043-B35F-2261AB60E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8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4D01-1FDD-7C44-9B3B-52F3D3F9FD4C}" type="datetimeFigureOut">
              <a:rPr lang="en-US" smtClean="0"/>
              <a:t>7/29/20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5135-D137-5043-B35F-2261AB60E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60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4D01-1FDD-7C44-9B3B-52F3D3F9FD4C}" type="datetimeFigureOut">
              <a:rPr lang="en-US" smtClean="0"/>
              <a:t>7/29/20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5135-D137-5043-B35F-2261AB60E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4D01-1FDD-7C44-9B3B-52F3D3F9FD4C}" type="datetimeFigureOut">
              <a:rPr lang="en-US" smtClean="0"/>
              <a:t>7/29/20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5135-D137-5043-B35F-2261AB60E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4D01-1FDD-7C44-9B3B-52F3D3F9FD4C}" type="datetimeFigureOut">
              <a:rPr lang="en-US" smtClean="0"/>
              <a:t>7/29/20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5135-D137-5043-B35F-2261AB60E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11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24D01-1FDD-7C44-9B3B-52F3D3F9FD4C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B5135-D137-5043-B35F-2261AB60E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0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C40217-C975-1548-B47A-A5121DE9C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0" y="1825658"/>
            <a:ext cx="39370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27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AD5184-FE11-6943-9084-681399538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88273"/>
            <a:ext cx="9144000" cy="66972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217D3DB-60DD-E242-8290-CB9E0469E9CB}"/>
              </a:ext>
            </a:extLst>
          </p:cNvPr>
          <p:cNvSpPr txBox="1">
            <a:spLocks/>
          </p:cNvSpPr>
          <p:nvPr/>
        </p:nvSpPr>
        <p:spPr>
          <a:xfrm>
            <a:off x="595667" y="1641706"/>
            <a:ext cx="7927850" cy="1336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REED ADMISSION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815B307-E70E-E14B-AE40-D589FEAEFD31}"/>
              </a:ext>
            </a:extLst>
          </p:cNvPr>
          <p:cNvSpPr txBox="1">
            <a:spLocks/>
          </p:cNvSpPr>
          <p:nvPr/>
        </p:nvSpPr>
        <p:spPr>
          <a:xfrm>
            <a:off x="603509" y="3251420"/>
            <a:ext cx="7920007" cy="819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Junior Visit Day</a:t>
            </a:r>
          </a:p>
        </p:txBody>
      </p:sp>
    </p:spTree>
    <p:extLst>
      <p:ext uri="{BB962C8B-B14F-4D97-AF65-F5344CB8AC3E}">
        <p14:creationId xmlns:p14="http://schemas.microsoft.com/office/powerpoint/2010/main" val="423219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AD5184-FE11-6943-9084-681399538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88273"/>
            <a:ext cx="9144000" cy="6697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C4B2148-54B4-7248-BBF4-D999AF2FF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04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6505B41-7EC8-1C4B-ABF8-E77A7AE4461A}"/>
              </a:ext>
            </a:extLst>
          </p:cNvPr>
          <p:cNvSpPr txBox="1">
            <a:spLocks/>
          </p:cNvSpPr>
          <p:nvPr/>
        </p:nvSpPr>
        <p:spPr>
          <a:xfrm>
            <a:off x="1092213" y="735152"/>
            <a:ext cx="6611133" cy="4501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NUMBERED LIST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one.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two.</a:t>
            </a:r>
          </a:p>
          <a:p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NUMBERED LIST</a:t>
            </a:r>
          </a:p>
          <a:p>
            <a:pPr marL="514350" indent="-514350">
              <a:buFontTx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one. </a:t>
            </a:r>
          </a:p>
          <a:p>
            <a:pPr marL="514350" indent="-514350">
              <a:buFontTx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two. </a:t>
            </a:r>
          </a:p>
          <a:p>
            <a:pPr marL="514350" indent="-514350">
              <a:buFontTx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three.</a:t>
            </a:r>
          </a:p>
        </p:txBody>
      </p:sp>
    </p:spTree>
    <p:extLst>
      <p:ext uri="{BB962C8B-B14F-4D97-AF65-F5344CB8AC3E}">
        <p14:creationId xmlns:p14="http://schemas.microsoft.com/office/powerpoint/2010/main" val="37429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AD5184-FE11-6943-9084-681399538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88273"/>
            <a:ext cx="9144000" cy="6697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412700-8F96-BE47-A8FB-A12ADF182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BULLETED LIST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6750BF3-9FFC-954F-8D30-8BE6AD50D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7286" y="1600201"/>
            <a:ext cx="7379514" cy="438193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Viewbook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Catalog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Orientation materials/tabling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Brochure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</a:p>
        </p:txBody>
      </p:sp>
    </p:spTree>
    <p:extLst>
      <p:ext uri="{BB962C8B-B14F-4D97-AF65-F5344CB8AC3E}">
        <p14:creationId xmlns:p14="http://schemas.microsoft.com/office/powerpoint/2010/main" val="599021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AD5184-FE11-6943-9084-681399538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88273"/>
            <a:ext cx="9144000" cy="6697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728118E-B8B4-BA4B-BF8E-9E4C547C7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737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LONGER BULLETED LIST 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3CC4541-17B3-5A4B-8974-26D9F4BACF27}"/>
              </a:ext>
            </a:extLst>
          </p:cNvPr>
          <p:cNvSpPr txBox="1">
            <a:spLocks/>
          </p:cNvSpPr>
          <p:nvPr/>
        </p:nvSpPr>
        <p:spPr>
          <a:xfrm>
            <a:off x="4607380" y="2029669"/>
            <a:ext cx="3260139" cy="37891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Reed Outdoor Programs and Gray Fund outing events</a:t>
            </a:r>
          </a:p>
          <a:p>
            <a:pPr fontAlgn="base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Ski Cabin</a:t>
            </a:r>
          </a:p>
          <a:p>
            <a:pPr fontAlgn="base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Outing Club</a:t>
            </a:r>
          </a:p>
          <a:p>
            <a:pPr fontAlgn="base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Backpack Co-op</a:t>
            </a:r>
            <a:b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2813B8A-325C-694B-941F-4B9B84C805DF}"/>
              </a:ext>
            </a:extLst>
          </p:cNvPr>
          <p:cNvSpPr txBox="1">
            <a:spLocks/>
          </p:cNvSpPr>
          <p:nvPr/>
        </p:nvSpPr>
        <p:spPr>
          <a:xfrm>
            <a:off x="1096567" y="2029669"/>
            <a:ext cx="3260139" cy="37891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 Department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 Requirement</a:t>
            </a:r>
          </a:p>
          <a:p>
            <a:pPr fontAlgn="base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Club Sports </a:t>
            </a:r>
          </a:p>
          <a:p>
            <a:pPr fontAlgn="base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Sports Center (the facility itself)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84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AD5184-FE11-6943-9084-681399538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88273"/>
            <a:ext cx="9144000" cy="6697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D297251-C4A1-504B-81DE-2CDBA6C2E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8138"/>
            <a:ext cx="3008313" cy="102191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WITH IMAGES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EE4347-660B-8249-898A-344D82D63A51}"/>
              </a:ext>
            </a:extLst>
          </p:cNvPr>
          <p:cNvSpPr txBox="1">
            <a:spLocks/>
          </p:cNvSpPr>
          <p:nvPr/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here.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BULLETS HERE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Bullet four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Placeholder 5" descr="Screen Shot 2014-02-26 at 10.10.23 AM.png">
            <a:extLst>
              <a:ext uri="{FF2B5EF4-FFF2-40B4-BE49-F238E27FC236}">
                <a16:creationId xmlns:a16="http://schemas.microsoft.com/office/drawing/2014/main" id="{713C96B6-07D4-E94C-9FC6-0E15CC5787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08" b="2208"/>
          <a:stretch>
            <a:fillRect/>
          </a:stretch>
        </p:blipFill>
        <p:spPr>
          <a:xfrm>
            <a:off x="3757448" y="870777"/>
            <a:ext cx="4929351" cy="35982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98183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AD5184-FE11-6943-9084-681399538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88273"/>
            <a:ext cx="9144000" cy="669727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909AB28-06FE-7F40-A038-FBAB0E974DE4}"/>
              </a:ext>
            </a:extLst>
          </p:cNvPr>
          <p:cNvSpPr txBox="1">
            <a:spLocks/>
          </p:cNvSpPr>
          <p:nvPr/>
        </p:nvSpPr>
        <p:spPr>
          <a:xfrm>
            <a:off x="457200" y="610871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E625DFE-3D17-DA40-AD0F-67D6F0566A09}"/>
              </a:ext>
            </a:extLst>
          </p:cNvPr>
          <p:cNvSpPr txBox="1">
            <a:spLocks/>
          </p:cNvSpPr>
          <p:nvPr/>
        </p:nvSpPr>
        <p:spPr>
          <a:xfrm>
            <a:off x="4645025" y="698111"/>
            <a:ext cx="4041775" cy="5816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81FEA680-B6E9-F049-9055-40532B188431}"/>
              </a:ext>
            </a:extLst>
          </p:cNvPr>
          <p:cNvSpPr txBox="1">
            <a:spLocks/>
          </p:cNvSpPr>
          <p:nvPr/>
        </p:nvSpPr>
        <p:spPr>
          <a:xfrm>
            <a:off x="4645025" y="1442144"/>
            <a:ext cx="4041775" cy="38072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200" b="1">
                <a:solidFill>
                  <a:srgbClr val="800000"/>
                </a:solidFill>
                <a:latin typeface="Arial"/>
                <a:cs typeface="Arial"/>
              </a:rPr>
              <a:t>Athletics, Fitness, and Outdoor Programs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200" b="1">
                <a:solidFill>
                  <a:srgbClr val="800000"/>
                </a:solidFill>
                <a:latin typeface="Arial"/>
                <a:cs typeface="Arial"/>
              </a:rPr>
              <a:t>PE Requirement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200" b="1">
                <a:solidFill>
                  <a:srgbClr val="800000"/>
                </a:solidFill>
                <a:latin typeface="Arial"/>
                <a:cs typeface="Arial"/>
              </a:rPr>
              <a:t>Club Sports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200" b="1">
                <a:solidFill>
                  <a:srgbClr val="800000"/>
                </a:solidFill>
                <a:latin typeface="Arial"/>
                <a:cs typeface="Arial"/>
              </a:rPr>
              <a:t>ROPE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200" b="1">
                <a:solidFill>
                  <a:srgbClr val="800000"/>
                </a:solidFill>
                <a:latin typeface="Arial"/>
                <a:cs typeface="Arial"/>
              </a:rPr>
              <a:t>    Gray Fund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200" b="1">
                <a:solidFill>
                  <a:srgbClr val="800000"/>
                </a:solidFill>
                <a:latin typeface="Arial"/>
                <a:cs typeface="Arial"/>
              </a:rPr>
              <a:t>    Reed Outing Club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200" b="1">
                <a:solidFill>
                  <a:srgbClr val="800000"/>
                </a:solidFill>
                <a:latin typeface="Arial"/>
                <a:cs typeface="Arial"/>
              </a:rPr>
              <a:t>    Backpack Co-op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200" b="1">
                <a:solidFill>
                  <a:srgbClr val="800000"/>
                </a:solidFill>
                <a:latin typeface="Arial"/>
                <a:cs typeface="Arial"/>
              </a:rPr>
              <a:t>    Orientation Trips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200" b="1">
                <a:solidFill>
                  <a:srgbClr val="800000"/>
                </a:solidFill>
                <a:latin typeface="Arial"/>
                <a:cs typeface="Arial"/>
              </a:rPr>
              <a:t>Facilities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200" b="1">
                <a:solidFill>
                  <a:srgbClr val="800000"/>
                </a:solidFill>
                <a:latin typeface="Arial"/>
                <a:cs typeface="Arial"/>
              </a:rPr>
              <a:t>    Sports Center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200" b="1">
                <a:solidFill>
                  <a:srgbClr val="800000"/>
                </a:solidFill>
                <a:latin typeface="Arial"/>
                <a:cs typeface="Arial"/>
              </a:rPr>
              <a:t>    Ski Cabin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200" b="1">
                <a:solidFill>
                  <a:srgbClr val="800000"/>
                </a:solidFill>
                <a:latin typeface="Arial"/>
                <a:cs typeface="Arial"/>
              </a:rPr>
              <a:t>Staff</a:t>
            </a:r>
            <a:endParaRPr lang="en-US" sz="12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C9A47EA6-8613-F44C-BC78-CDE33677AAE3}"/>
              </a:ext>
            </a:extLst>
          </p:cNvPr>
          <p:cNvSpPr txBox="1">
            <a:spLocks/>
          </p:cNvSpPr>
          <p:nvPr/>
        </p:nvSpPr>
        <p:spPr>
          <a:xfrm>
            <a:off x="457200" y="1472048"/>
            <a:ext cx="4041775" cy="38072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rgbClr val="800000"/>
                </a:solidFill>
                <a:latin typeface="Arial"/>
                <a:cs typeface="Arial"/>
              </a:rPr>
              <a:t>Athletics, Fitness, and Outdoor Programs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rgbClr val="800000"/>
                </a:solidFill>
                <a:latin typeface="Arial"/>
                <a:cs typeface="Arial"/>
              </a:rPr>
              <a:t>PE Requirement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rgbClr val="800000"/>
                </a:solidFill>
                <a:latin typeface="Arial"/>
                <a:cs typeface="Arial"/>
              </a:rPr>
              <a:t>Club Sports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rgbClr val="800000"/>
                </a:solidFill>
                <a:latin typeface="Arial"/>
                <a:cs typeface="Arial"/>
              </a:rPr>
              <a:t>ROPE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rgbClr val="800000"/>
                </a:solidFill>
                <a:latin typeface="Arial"/>
                <a:cs typeface="Arial"/>
              </a:rPr>
              <a:t>    Gray Fund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rgbClr val="800000"/>
                </a:solidFill>
                <a:latin typeface="Arial"/>
                <a:cs typeface="Arial"/>
              </a:rPr>
              <a:t>    Reed Outing Club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rgbClr val="800000"/>
                </a:solidFill>
                <a:latin typeface="Arial"/>
                <a:cs typeface="Arial"/>
              </a:rPr>
              <a:t>    Backpack Co-op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rgbClr val="800000"/>
                </a:solidFill>
                <a:latin typeface="Arial"/>
                <a:cs typeface="Arial"/>
              </a:rPr>
              <a:t>    Orientation Trips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rgbClr val="800000"/>
                </a:solidFill>
                <a:latin typeface="Arial"/>
                <a:cs typeface="Arial"/>
              </a:rPr>
              <a:t>Facilities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rgbClr val="800000"/>
                </a:solidFill>
                <a:latin typeface="Arial"/>
                <a:cs typeface="Arial"/>
              </a:rPr>
              <a:t>    Sports Center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rgbClr val="800000"/>
                </a:solidFill>
                <a:latin typeface="Arial"/>
                <a:cs typeface="Arial"/>
              </a:rPr>
              <a:t>    Ski Cabin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rgbClr val="800000"/>
                </a:solidFill>
                <a:latin typeface="Arial"/>
                <a:cs typeface="Arial"/>
              </a:rPr>
              <a:t>Staff</a:t>
            </a:r>
          </a:p>
        </p:txBody>
      </p:sp>
    </p:spTree>
    <p:extLst>
      <p:ext uri="{BB962C8B-B14F-4D97-AF65-F5344CB8AC3E}">
        <p14:creationId xmlns:p14="http://schemas.microsoft.com/office/powerpoint/2010/main" val="3755618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AD5184-FE11-6943-9084-681399538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88273"/>
            <a:ext cx="9144000" cy="669727"/>
          </a:xfrm>
          <a:prstGeom prst="rect">
            <a:avLst/>
          </a:pr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9A6F35C-6BF2-4740-879B-ADE4357AA3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744" y="908050"/>
            <a:ext cx="6986587" cy="46577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8461392-2C2C-0D4A-8803-CB900AC0CB4D}"/>
              </a:ext>
            </a:extLst>
          </p:cNvPr>
          <p:cNvSpPr txBox="1">
            <a:spLocks/>
          </p:cNvSpPr>
          <p:nvPr/>
        </p:nvSpPr>
        <p:spPr>
          <a:xfrm>
            <a:off x="457200" y="295851"/>
            <a:ext cx="8229600" cy="448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Times New Roman"/>
                <a:ea typeface="+mj-ea"/>
                <a:cs typeface="+mj-cs"/>
              </a:defRPr>
            </a:lvl1pPr>
          </a:lstStyle>
          <a:p>
            <a:r>
              <a:rPr lang="en-US" sz="1800" i="1" cap="none" dirty="0">
                <a:solidFill>
                  <a:srgbClr val="800000"/>
                </a:solidFill>
              </a:rPr>
              <a:t>How to use large images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84F3A0-DACC-1F45-853D-F84FB8D9817F}"/>
              </a:ext>
            </a:extLst>
          </p:cNvPr>
          <p:cNvCxnSpPr/>
          <p:nvPr/>
        </p:nvCxnSpPr>
        <p:spPr>
          <a:xfrm>
            <a:off x="457200" y="700395"/>
            <a:ext cx="8049498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77BB056-C0D8-D34A-A390-E64B9153D81E}"/>
              </a:ext>
            </a:extLst>
          </p:cNvPr>
          <p:cNvSpPr txBox="1"/>
          <p:nvPr/>
        </p:nvSpPr>
        <p:spPr>
          <a:xfrm>
            <a:off x="3202851" y="5565775"/>
            <a:ext cx="2558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 New Roman"/>
                <a:cs typeface="Times New Roman"/>
              </a:rPr>
              <a:t>Caption here</a:t>
            </a:r>
          </a:p>
        </p:txBody>
      </p:sp>
    </p:spTree>
    <p:extLst>
      <p:ext uri="{BB962C8B-B14F-4D97-AF65-F5344CB8AC3E}">
        <p14:creationId xmlns:p14="http://schemas.microsoft.com/office/powerpoint/2010/main" val="2765674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198</Words>
  <Application>Microsoft Macintosh PowerPoint</Application>
  <PresentationFormat>On-screen Show (4:3)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HEAD</vt:lpstr>
      <vt:lpstr>BULLETED LIST</vt:lpstr>
      <vt:lpstr>LONGER BULLETED LIST </vt:lpstr>
      <vt:lpstr>LIST WITH IMAGES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</cp:revision>
  <dcterms:created xsi:type="dcterms:W3CDTF">2020-07-29T22:54:58Z</dcterms:created>
  <dcterms:modified xsi:type="dcterms:W3CDTF">2020-07-29T23:31:45Z</dcterms:modified>
</cp:coreProperties>
</file>