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7c995c1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7c995c1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8a1109a26_1_1788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8a1109a26_1_1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8a1109a26_1_1973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8a1109a26_1_1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a0afcd52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a0afcd52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de193629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de193629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0afcd520_0_324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a0afcd520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a0afcd520_0_357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a0afcd52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a0afcd52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a0afcd52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a0afcd520_0_264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a0afcd52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a0afcd520_0_0:notes"/>
          <p:cNvSpPr/>
          <p:nvPr>
            <p:ph idx="2" type="sldImg"/>
          </p:nvPr>
        </p:nvSpPr>
        <p:spPr>
          <a:xfrm>
            <a:off x="1142629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a0afcd5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8a1109a26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68a1109a26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(Text Only)" type="tx">
  <p:cSld name="TITLE_AND_BODY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 flipH="1" rot="10800000">
            <a:off x="8431000" y="25"/>
            <a:ext cx="713100" cy="51507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4249" y="270325"/>
            <a:ext cx="38735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574900" y="4375475"/>
            <a:ext cx="4173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574900" y="3340175"/>
            <a:ext cx="41730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41_Title Slide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 flipH="1" rot="10800000">
            <a:off x="3175" y="4619650"/>
            <a:ext cx="9140700" cy="5238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8950" y="4733400"/>
            <a:ext cx="296400" cy="29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1"/>
          <p:cNvCxnSpPr/>
          <p:nvPr/>
        </p:nvCxnSpPr>
        <p:spPr>
          <a:xfrm>
            <a:off x="4453186" y="3405400"/>
            <a:ext cx="237600" cy="0"/>
          </a:xfrm>
          <a:prstGeom prst="straightConnector1">
            <a:avLst/>
          </a:prstGeom>
          <a:noFill/>
          <a:ln cap="flat" cmpd="sng" w="28575">
            <a:solidFill>
              <a:srgbClr val="B81F1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1" type="subTitle"/>
          </p:nvPr>
        </p:nvSpPr>
        <p:spPr>
          <a:xfrm>
            <a:off x="2702736" y="3756900"/>
            <a:ext cx="3741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1F1A"/>
              </a:buClr>
              <a:buSzPts val="1200"/>
              <a:buFont typeface="Montserrat SemiBold"/>
              <a:buNone/>
              <a:defRPr sz="1200">
                <a:solidFill>
                  <a:srgbClr val="B81F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1786100" y="871325"/>
            <a:ext cx="55749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assic with Photo">
  <p:cSld name="7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81" name="Google Shape;81;p12"/>
          <p:cNvSpPr/>
          <p:nvPr/>
        </p:nvSpPr>
        <p:spPr>
          <a:xfrm flipH="1" rot="10800000">
            <a:off x="4574250" y="4619700"/>
            <a:ext cx="4569900" cy="5238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8950" y="4733400"/>
            <a:ext cx="296400" cy="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947400" y="2007425"/>
            <a:ext cx="3741600" cy="2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4947375" y="871325"/>
            <a:ext cx="37416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Font typeface="Montserrat SemiBold"/>
              <a:buNone/>
              <a:defRPr sz="2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3" type="subTitle"/>
          </p:nvPr>
        </p:nvSpPr>
        <p:spPr>
          <a:xfrm>
            <a:off x="4947200" y="428875"/>
            <a:ext cx="3741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1F1A"/>
              </a:buClr>
              <a:buSzPts val="1200"/>
              <a:buFont typeface="Montserrat SemiBold"/>
              <a:buNone/>
              <a:defRPr sz="1200">
                <a:solidFill>
                  <a:srgbClr val="B81F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525" y="494300"/>
            <a:ext cx="602450" cy="602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805011" y="1400375"/>
            <a:ext cx="237600" cy="0"/>
          </a:xfrm>
          <a:prstGeom prst="straightConnector1">
            <a:avLst/>
          </a:prstGeom>
          <a:noFill/>
          <a:ln cap="flat" cmpd="sng" w="28575">
            <a:solidFill>
              <a:srgbClr val="B81F1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800" y="4449463"/>
            <a:ext cx="1580149" cy="1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11325" y="4363525"/>
            <a:ext cx="5463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subTitle"/>
          </p:nvPr>
        </p:nvSpPr>
        <p:spPr>
          <a:xfrm>
            <a:off x="711325" y="3991225"/>
            <a:ext cx="54630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11325" y="1832125"/>
            <a:ext cx="77055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  <a:defRPr b="1" sz="4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Gallery">
  <p:cSld name="60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>
            <p:ph idx="2" type="pic"/>
          </p:nvPr>
        </p:nvSpPr>
        <p:spPr>
          <a:xfrm>
            <a:off x="0" y="0"/>
            <a:ext cx="1743600" cy="33528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20" name="Google Shape;20;p4"/>
          <p:cNvSpPr/>
          <p:nvPr>
            <p:ph idx="3" type="pic"/>
          </p:nvPr>
        </p:nvSpPr>
        <p:spPr>
          <a:xfrm>
            <a:off x="1924551" y="0"/>
            <a:ext cx="1743600" cy="33528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21" name="Google Shape;21;p4"/>
          <p:cNvSpPr/>
          <p:nvPr>
            <p:ph idx="4" type="pic"/>
          </p:nvPr>
        </p:nvSpPr>
        <p:spPr>
          <a:xfrm>
            <a:off x="3849102" y="0"/>
            <a:ext cx="1743600" cy="33528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22" name="Google Shape;22;p4"/>
          <p:cNvSpPr/>
          <p:nvPr>
            <p:ph idx="5" type="pic"/>
          </p:nvPr>
        </p:nvSpPr>
        <p:spPr>
          <a:xfrm>
            <a:off x="5773654" y="0"/>
            <a:ext cx="1743600" cy="33528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23" name="Google Shape;23;p4"/>
          <p:cNvSpPr/>
          <p:nvPr>
            <p:ph idx="6" type="pic"/>
          </p:nvPr>
        </p:nvSpPr>
        <p:spPr>
          <a:xfrm>
            <a:off x="7698204" y="0"/>
            <a:ext cx="1445700" cy="33528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0" y="3352800"/>
            <a:ext cx="9144000" cy="17907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8950" y="4733400"/>
            <a:ext cx="296400" cy="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0" y="3713425"/>
            <a:ext cx="39972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○"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■"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574900" y="4052400"/>
            <a:ext cx="39972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b="1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7" type="subTitle"/>
          </p:nvPr>
        </p:nvSpPr>
        <p:spPr>
          <a:xfrm>
            <a:off x="574900" y="3713425"/>
            <a:ext cx="39972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SemiBold"/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with Caption">
  <p:cSld name="60_Title Slide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8431821" y="0"/>
            <a:ext cx="712200" cy="51435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4249" y="270325"/>
            <a:ext cx="38735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0" y="4411550"/>
            <a:ext cx="8431800" cy="732000"/>
          </a:xfrm>
          <a:prstGeom prst="rect">
            <a:avLst/>
          </a:prstGeom>
          <a:solidFill>
            <a:srgbClr val="EAEDF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0" y="0"/>
            <a:ext cx="2642700" cy="44115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34" name="Google Shape;34;p5"/>
          <p:cNvSpPr/>
          <p:nvPr>
            <p:ph idx="3" type="pic"/>
          </p:nvPr>
        </p:nvSpPr>
        <p:spPr>
          <a:xfrm>
            <a:off x="2795176" y="0"/>
            <a:ext cx="5636700" cy="44115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413125" y="4611700"/>
            <a:ext cx="7632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Montserrat SemiBold"/>
              <a:buNone/>
              <a:defRPr sz="12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 with Caption">
  <p:cSld name="60_Title Slid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8431821" y="0"/>
            <a:ext cx="712200" cy="51435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4249" y="270325"/>
            <a:ext cx="38735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0" y="4411550"/>
            <a:ext cx="8431800" cy="732000"/>
          </a:xfrm>
          <a:prstGeom prst="rect">
            <a:avLst/>
          </a:prstGeom>
          <a:solidFill>
            <a:srgbClr val="EAEDF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>
            <p:ph idx="2" type="pic"/>
          </p:nvPr>
        </p:nvSpPr>
        <p:spPr>
          <a:xfrm>
            <a:off x="75" y="0"/>
            <a:ext cx="8431800" cy="44115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413125" y="4611700"/>
            <a:ext cx="7632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Montserrat SemiBold"/>
              <a:buNone/>
              <a:defRPr sz="12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Image">
  <p:cSld name="46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>
            <p:ph idx="2" type="pic"/>
          </p:nvPr>
        </p:nvSpPr>
        <p:spPr>
          <a:xfrm>
            <a:off x="0" y="0"/>
            <a:ext cx="8686800" cy="30813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44" name="Google Shape;44;p7"/>
          <p:cNvSpPr/>
          <p:nvPr/>
        </p:nvSpPr>
        <p:spPr>
          <a:xfrm>
            <a:off x="8431821" y="0"/>
            <a:ext cx="712200" cy="51435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4249" y="270325"/>
            <a:ext cx="38735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0" y="3713425"/>
            <a:ext cx="33726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○"/>
              <a:defRPr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■"/>
              <a:defRPr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●"/>
              <a:defRPr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○"/>
              <a:defRPr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■"/>
              <a:defRPr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574900" y="4052400"/>
            <a:ext cx="39972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subTitle"/>
          </p:nvPr>
        </p:nvSpPr>
        <p:spPr>
          <a:xfrm>
            <a:off x="574900" y="3713425"/>
            <a:ext cx="39972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1F1A"/>
              </a:buClr>
              <a:buSzPts val="1200"/>
              <a:buFont typeface="Montserrat SemiBold"/>
              <a:buNone/>
              <a:defRPr sz="1200">
                <a:solidFill>
                  <a:srgbClr val="B81F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(with Photo)">
  <p:cSld name="8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0" y="0"/>
            <a:ext cx="8431800" cy="5219700"/>
          </a:xfrm>
          <a:prstGeom prst="rect">
            <a:avLst/>
          </a:prstGeom>
          <a:solidFill>
            <a:srgbClr val="D8E2F3"/>
          </a:solid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>
            <a:off x="8431821" y="0"/>
            <a:ext cx="712200" cy="51435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4249" y="270325"/>
            <a:ext cx="38735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574900" y="4375475"/>
            <a:ext cx="39972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SemiBold"/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574900" y="3340175"/>
            <a:ext cx="39972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Slide">
  <p:cSld name="41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 flipH="1" rot="10800000">
            <a:off x="3175" y="4619650"/>
            <a:ext cx="9140700" cy="5238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8950" y="4733400"/>
            <a:ext cx="296400" cy="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947361" y="2007425"/>
            <a:ext cx="3741600" cy="2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357025" y="2007425"/>
            <a:ext cx="3741600" cy="2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356986" y="871325"/>
            <a:ext cx="83319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Font typeface="Montserrat SemiBold"/>
              <a:buNone/>
              <a:defRPr sz="2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subTitle"/>
          </p:nvPr>
        </p:nvSpPr>
        <p:spPr>
          <a:xfrm>
            <a:off x="356823" y="428875"/>
            <a:ext cx="42153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1F1A"/>
              </a:buClr>
              <a:buSzPts val="1200"/>
              <a:buFont typeface="Montserrat SemiBold"/>
              <a:buNone/>
              <a:defRPr sz="1200">
                <a:solidFill>
                  <a:srgbClr val="B81F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Stats Slide">
  <p:cSld name="41_Title Slid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 flipH="1" rot="10800000">
            <a:off x="3175" y="4619650"/>
            <a:ext cx="9140700" cy="523800"/>
          </a:xfrm>
          <a:prstGeom prst="rect">
            <a:avLst/>
          </a:prstGeom>
          <a:solidFill>
            <a:srgbClr val="B81F1A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8950" y="4733400"/>
            <a:ext cx="296400" cy="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1299450" y="1720650"/>
            <a:ext cx="927300" cy="927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4109900" y="1720650"/>
            <a:ext cx="927300" cy="927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6920350" y="1720650"/>
            <a:ext cx="927300" cy="927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27400" y="3095838"/>
            <a:ext cx="23070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3418500" y="3095838"/>
            <a:ext cx="23070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3" type="body"/>
          </p:nvPr>
        </p:nvSpPr>
        <p:spPr>
          <a:xfrm>
            <a:off x="609600" y="3095838"/>
            <a:ext cx="23070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1786101" y="871325"/>
            <a:ext cx="55749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Font typeface="Montserrat SemiBold"/>
              <a:buNone/>
              <a:defRPr sz="2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4" type="subTitle"/>
          </p:nvPr>
        </p:nvSpPr>
        <p:spPr>
          <a:xfrm>
            <a:off x="2702736" y="428875"/>
            <a:ext cx="3741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1F1A"/>
              </a:buClr>
              <a:buSzPts val="1200"/>
              <a:buFont typeface="Montserrat SemiBold"/>
              <a:buNone/>
              <a:defRPr sz="1200">
                <a:solidFill>
                  <a:srgbClr val="B81F1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reed.edu/it/teaching-with-technology/accessibility-presentations.html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E0E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2" type="subTitle"/>
          </p:nvPr>
        </p:nvSpPr>
        <p:spPr>
          <a:xfrm>
            <a:off x="711325" y="3991225"/>
            <a:ext cx="54630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Subheadline Here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711325" y="4363525"/>
            <a:ext cx="5463000" cy="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Copy Here</a:t>
            </a:r>
            <a:endParaRPr/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711325" y="1832125"/>
            <a:ext cx="7705500" cy="21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Headline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4572000" y="3713425"/>
            <a:ext cx="33726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Body copy goes here: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Lorem ipsum dolor sit amet, consectetur adipiscing elit, sed do.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Use meaningful text in links.</a:t>
            </a:r>
            <a:endParaRPr/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574900" y="4052400"/>
            <a:ext cx="39972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Headline 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  <p:sp>
        <p:nvSpPr>
          <p:cNvPr id="164" name="Google Shape;164;p22"/>
          <p:cNvSpPr txBox="1"/>
          <p:nvPr>
            <p:ph idx="3" type="subTitle"/>
          </p:nvPr>
        </p:nvSpPr>
        <p:spPr>
          <a:xfrm>
            <a:off x="574900" y="3713425"/>
            <a:ext cx="39972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n artistic shot of Reed College's Blue Bridge surrounded by vibrant yellow and orange fall foliage." id="165" name="Google Shape;16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27" l="2940" r="0" t="44261"/>
          <a:stretch/>
        </p:blipFill>
        <p:spPr>
          <a:xfrm>
            <a:off x="0" y="0"/>
            <a:ext cx="8432901" cy="308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screen projecting calligraphy during a class in the Trillium Multipurpose Room, with students visible in the foreground." id="170" name="Google Shape;17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237" l="0" r="0" t="4237"/>
          <a:stretch/>
        </p:blipFill>
        <p:spPr>
          <a:xfrm>
            <a:off x="0" y="0"/>
            <a:ext cx="8431800" cy="5143501"/>
          </a:xfrm>
          <a:prstGeom prst="rect">
            <a:avLst/>
          </a:prstGeom>
        </p:spPr>
      </p:pic>
      <p:sp>
        <p:nvSpPr>
          <p:cNvPr id="171" name="Google Shape;171;p23"/>
          <p:cNvSpPr txBox="1"/>
          <p:nvPr>
            <p:ph type="title"/>
          </p:nvPr>
        </p:nvSpPr>
        <p:spPr>
          <a:xfrm>
            <a:off x="574900" y="3340175"/>
            <a:ext cx="39972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r>
              <a:rPr lang="en"/>
              <a:t> Headline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  <p:sp>
        <p:nvSpPr>
          <p:cNvPr id="172" name="Google Shape;172;p23"/>
          <p:cNvSpPr txBox="1"/>
          <p:nvPr>
            <p:ph idx="1" type="subTitle"/>
          </p:nvPr>
        </p:nvSpPr>
        <p:spPr>
          <a:xfrm>
            <a:off x="574900" y="4375475"/>
            <a:ext cx="39972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E0E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574900" y="3340175"/>
            <a:ext cx="41730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Headline 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  <p:sp>
        <p:nvSpPr>
          <p:cNvPr id="98" name="Google Shape;98;p14"/>
          <p:cNvSpPr txBox="1"/>
          <p:nvPr>
            <p:ph idx="1" type="subTitle"/>
          </p:nvPr>
        </p:nvSpPr>
        <p:spPr>
          <a:xfrm>
            <a:off x="574900" y="4375475"/>
            <a:ext cx="41730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947375" y="871325"/>
            <a:ext cx="3741600" cy="1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Headline 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  <p:sp>
        <p:nvSpPr>
          <p:cNvPr id="104" name="Google Shape;104;p15"/>
          <p:cNvSpPr txBox="1"/>
          <p:nvPr>
            <p:ph idx="3" type="subTitle"/>
          </p:nvPr>
        </p:nvSpPr>
        <p:spPr>
          <a:xfrm>
            <a:off x="4947200" y="428875"/>
            <a:ext cx="37416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947400" y="2007425"/>
            <a:ext cx="3741600" cy="22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Utilize strategies for creating </a:t>
            </a:r>
            <a:r>
              <a:rPr b="1" lang="en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accessible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slide presentations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b="1" lang="en"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Slides with a lot of text can be hard to understand.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Use bulleted lists to make your slides more readable.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Limit blocks of text to two lines.</a:t>
            </a:r>
            <a:endParaRPr/>
          </a:p>
        </p:txBody>
      </p:sp>
      <p:pic>
        <p:nvPicPr>
          <p:cNvPr descr="Two Reed College students study together on the Great Lawn." id="106" name="Google Shape;106;p1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4748" r="25875" t="0"/>
          <a:stretch/>
        </p:blipFill>
        <p:spPr>
          <a:xfrm>
            <a:off x="0" y="0"/>
            <a:ext cx="457200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2" type="body"/>
          </p:nvPr>
        </p:nvSpPr>
        <p:spPr>
          <a:xfrm>
            <a:off x="357025" y="2007425"/>
            <a:ext cx="3741600" cy="22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Keep type size legible and call out important information in bold: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Remember that your text may look smaller when it is projected or when it is viewed on a small screen.</a:t>
            </a:r>
            <a:endParaRPr/>
          </a:p>
        </p:txBody>
      </p:sp>
      <p:sp>
        <p:nvSpPr>
          <p:cNvPr id="112" name="Google Shape;112;p16"/>
          <p:cNvSpPr txBox="1"/>
          <p:nvPr>
            <p:ph idx="3" type="subTitle"/>
          </p:nvPr>
        </p:nvSpPr>
        <p:spPr>
          <a:xfrm>
            <a:off x="356823" y="428875"/>
            <a:ext cx="42153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357002" y="871325"/>
            <a:ext cx="8331900" cy="1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Headline </a:t>
            </a:r>
            <a:r>
              <a:rPr lang="en"/>
              <a:t>Goes Right </a:t>
            </a:r>
            <a:r>
              <a:rPr lang="en"/>
              <a:t>Here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947361" y="2007425"/>
            <a:ext cx="3741600" cy="22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Consider using a second column to break up blocks of information:</a:t>
            </a:r>
            <a:br>
              <a:rPr b="1" lang="en"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Delete empty default elements from your slide. Empty elements will be read by screen readers.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1786100" y="871325"/>
            <a:ext cx="5574900" cy="20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“Add a large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statement or quote here for impact.”</a:t>
            </a:r>
            <a:endParaRPr sz="4000"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2702736" y="3756900"/>
            <a:ext cx="37416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Quote/Statement Attribution Goes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ed College student plays guitar during a performance in Eliot Chapel." id="125" name="Google Shape;125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62" r="3380" t="0"/>
          <a:stretch/>
        </p:blipFill>
        <p:spPr>
          <a:xfrm>
            <a:off x="2795173" y="0"/>
            <a:ext cx="5636654" cy="4411550"/>
          </a:xfrm>
          <a:prstGeom prst="rect">
            <a:avLst/>
          </a:prstGeom>
        </p:spPr>
      </p:pic>
      <p:pic>
        <p:nvPicPr>
          <p:cNvPr descr="Close-up of a Reed College 'Friday at Four' performance program." id="126" name="Google Shape;126;p1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69" l="10835" r="23253" t="23995"/>
          <a:stretch/>
        </p:blipFill>
        <p:spPr>
          <a:xfrm>
            <a:off x="0" y="0"/>
            <a:ext cx="2642701" cy="4411500"/>
          </a:xfrm>
          <a:prstGeom prst="rect">
            <a:avLst/>
          </a:prstGeom>
        </p:spPr>
      </p:pic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413125" y="4611700"/>
            <a:ext cx="76329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Ipsum: 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Photo caption goes here.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o Reed College Scriptorium participants write on paper, both appearing focused and engaged." id="132" name="Google Shape;132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772" l="0" r="0" t="10772"/>
          <a:stretch/>
        </p:blipFill>
        <p:spPr>
          <a:xfrm>
            <a:off x="0" y="0"/>
            <a:ext cx="8431800" cy="441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413125" y="4611700"/>
            <a:ext cx="76329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Ipsum: 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Photo caption goes here.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" type="subTitle"/>
          </p:nvPr>
        </p:nvSpPr>
        <p:spPr>
          <a:xfrm>
            <a:off x="2702736" y="428875"/>
            <a:ext cx="37416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Subheadline Here</a:t>
            </a:r>
            <a:endParaRPr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1786101" y="871325"/>
            <a:ext cx="5574900" cy="1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 Headline Goes Here</a:t>
            </a:r>
            <a:endParaRPr/>
          </a:p>
        </p:txBody>
      </p:sp>
      <p:sp>
        <p:nvSpPr>
          <p:cNvPr id="140" name="Google Shape;140;p20"/>
          <p:cNvSpPr txBox="1"/>
          <p:nvPr>
            <p:ph idx="3" type="body"/>
          </p:nvPr>
        </p:nvSpPr>
        <p:spPr>
          <a:xfrm>
            <a:off x="609600" y="3095838"/>
            <a:ext cx="23070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Statistic Information:</a:t>
            </a:r>
            <a:br>
              <a:rPr lang="en"/>
            </a:br>
            <a:r>
              <a:rPr lang="en"/>
              <a:t>Lorem Ipsum Dolor Set</a:t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3418500" y="3095838"/>
            <a:ext cx="23070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Statistic Information:</a:t>
            </a:r>
            <a:br>
              <a:rPr lang="en"/>
            </a:br>
            <a:r>
              <a:rPr lang="en"/>
              <a:t>Lorem Ipsum Dolor Set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6227400" y="3095838"/>
            <a:ext cx="23070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Statistic Information:</a:t>
            </a:r>
            <a:br>
              <a:rPr lang="en"/>
            </a:br>
            <a:r>
              <a:rPr lang="en"/>
              <a:t>Lorem Ipsum Dolor Set</a:t>
            </a:r>
            <a:endParaRPr/>
          </a:p>
        </p:txBody>
      </p:sp>
      <p:sp>
        <p:nvSpPr>
          <p:cNvPr id="143" name="Google Shape;143;p20"/>
          <p:cNvSpPr txBox="1"/>
          <p:nvPr>
            <p:ph idx="3" type="body"/>
          </p:nvPr>
        </p:nvSpPr>
        <p:spPr>
          <a:xfrm>
            <a:off x="1303650" y="1944150"/>
            <a:ext cx="918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XYZ</a:t>
            </a:r>
            <a:endParaRPr sz="2000"/>
          </a:p>
        </p:txBody>
      </p:sp>
      <p:sp>
        <p:nvSpPr>
          <p:cNvPr id="144" name="Google Shape;144;p20"/>
          <p:cNvSpPr txBox="1"/>
          <p:nvPr>
            <p:ph idx="3" type="body"/>
          </p:nvPr>
        </p:nvSpPr>
        <p:spPr>
          <a:xfrm>
            <a:off x="4112550" y="1944150"/>
            <a:ext cx="918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XYZ</a:t>
            </a:r>
            <a:endParaRPr sz="2000"/>
          </a:p>
        </p:txBody>
      </p:sp>
      <p:sp>
        <p:nvSpPr>
          <p:cNvPr id="145" name="Google Shape;145;p20"/>
          <p:cNvSpPr txBox="1"/>
          <p:nvPr>
            <p:ph idx="3" type="body"/>
          </p:nvPr>
        </p:nvSpPr>
        <p:spPr>
          <a:xfrm>
            <a:off x="6921450" y="1944150"/>
            <a:ext cx="918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XYZ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572000" y="3713425"/>
            <a:ext cx="37377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Body copy goes here: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Use photo gallery slides strategically.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Don’t forget to add alternative text to your images.</a:t>
            </a:r>
            <a:endParaRPr/>
          </a:p>
        </p:txBody>
      </p:sp>
      <p:sp>
        <p:nvSpPr>
          <p:cNvPr id="151" name="Google Shape;151;p21"/>
          <p:cNvSpPr txBox="1"/>
          <p:nvPr>
            <p:ph type="title"/>
          </p:nvPr>
        </p:nvSpPr>
        <p:spPr>
          <a:xfrm>
            <a:off x="574900" y="4052400"/>
            <a:ext cx="39972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Headline</a:t>
            </a:r>
            <a:br>
              <a:rPr lang="en"/>
            </a:br>
            <a:r>
              <a:rPr lang="en"/>
              <a:t>Goes Right Here</a:t>
            </a:r>
            <a:endParaRPr/>
          </a:p>
        </p:txBody>
      </p:sp>
      <p:sp>
        <p:nvSpPr>
          <p:cNvPr id="152" name="Google Shape;152;p21"/>
          <p:cNvSpPr txBox="1"/>
          <p:nvPr>
            <p:ph idx="7" type="subTitle"/>
          </p:nvPr>
        </p:nvSpPr>
        <p:spPr>
          <a:xfrm>
            <a:off x="574900" y="3713425"/>
            <a:ext cx="3997200" cy="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Subheadline Here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lose-up of blooming daffodils on the Reed College campus." id="153" name="Google Shape;153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986" r="10986" t="0"/>
          <a:stretch/>
        </p:blipFill>
        <p:spPr>
          <a:xfrm>
            <a:off x="0" y="0"/>
            <a:ext cx="1743600" cy="3352801"/>
          </a:xfrm>
          <a:prstGeom prst="rect">
            <a:avLst/>
          </a:prstGeom>
        </p:spPr>
      </p:pic>
      <p:pic>
        <p:nvPicPr>
          <p:cNvPr descr="A student wearing a 'Reed College' t-shirt smiles during an event in the Student Union." id="154" name="Google Shape;154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32667" r="32671" t="0"/>
          <a:stretch/>
        </p:blipFill>
        <p:spPr>
          <a:xfrm>
            <a:off x="1924551" y="0"/>
            <a:ext cx="1743601" cy="3352798"/>
          </a:xfrm>
          <a:prstGeom prst="rect">
            <a:avLst/>
          </a:prstGeom>
        </p:spPr>
      </p:pic>
      <p:pic>
        <p:nvPicPr>
          <p:cNvPr descr="The entrance to Eliot Hall at Reed College, framed by blooming cherry blossom trees in spring." id="155" name="Google Shape;155;p2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32667" r="32671" t="0"/>
          <a:stretch/>
        </p:blipFill>
        <p:spPr>
          <a:xfrm>
            <a:off x="3849102" y="0"/>
            <a:ext cx="1743601" cy="3352798"/>
          </a:xfrm>
          <a:prstGeom prst="rect">
            <a:avLst/>
          </a:prstGeom>
        </p:spPr>
      </p:pic>
      <p:pic>
        <p:nvPicPr>
          <p:cNvPr descr="Two students walk away from the camera, passing a red Reed College banner. The student on the right walks alongside a bicycle." id="156" name="Google Shape;156;p21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6382" l="21082" r="48188" t="4964"/>
          <a:stretch/>
        </p:blipFill>
        <p:spPr>
          <a:xfrm>
            <a:off x="5773654" y="0"/>
            <a:ext cx="1743601" cy="3352798"/>
          </a:xfrm>
          <a:prstGeom prst="rect">
            <a:avLst/>
          </a:prstGeom>
        </p:spPr>
      </p:pic>
      <p:pic>
        <p:nvPicPr>
          <p:cNvPr descr="A weathergram hangs from a tree branch, reading: 'Hearthfire warms heart &amp; soul as we change cool cotton for warm wool.' The quote is attributed to A.E." id="157" name="Google Shape;157;p21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0" l="35630" r="35630" t="0"/>
          <a:stretch/>
        </p:blipFill>
        <p:spPr>
          <a:xfrm>
            <a:off x="7698204" y="0"/>
            <a:ext cx="1445699" cy="33527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ed College Campaign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