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5" d="100"/>
          <a:sy n="205" d="100"/>
        </p:scale>
        <p:origin x="53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Studying the Conservation of PinX1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Because a thesis was not enough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0750"/>
            <a:ext cx="3119050" cy="504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320575" y="4493000"/>
            <a:ext cx="2949900" cy="4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Zhou and Lu 2011</a:t>
            </a:r>
          </a:p>
        </p:txBody>
      </p:sp>
      <p:cxnSp>
        <p:nvCxnSpPr>
          <p:cNvPr id="62" name="Shape 62"/>
          <p:cNvCxnSpPr/>
          <p:nvPr/>
        </p:nvCxnSpPr>
        <p:spPr>
          <a:xfrm flipH="1">
            <a:off x="2700375" y="922800"/>
            <a:ext cx="1422000" cy="27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3" name="Shape 63"/>
          <p:cNvSpPr txBox="1"/>
          <p:nvPr/>
        </p:nvSpPr>
        <p:spPr>
          <a:xfrm>
            <a:off x="3509675" y="641550"/>
            <a:ext cx="4356900" cy="50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(exactly what proteins look like)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977100" y="219350"/>
            <a:ext cx="3971100" cy="187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“PinX1 is conserved across many organisms..”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 sentence that would take me to war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893900" y="2117900"/>
            <a:ext cx="3804600" cy="12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Roughly: Is hPinX1 conserved, if so: where is it conserved?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 Project Planning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25526" y="1200096"/>
            <a:ext cx="4572000" cy="8864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want: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conserved is each amino acid among a sample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PinX1s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7439" y="1210291"/>
            <a:ext cx="3904861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I’ll do with it: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it roughly correspond to the domains in Zhou and Lu?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274" y="2757196"/>
            <a:ext cx="4366726" cy="1885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I’ll get it: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 a selection of PinX1 proteins from an online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alignments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alignments from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sequences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Realign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get new score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7383" y="2864498"/>
            <a:ext cx="3877307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(hopefully) produce: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graph showing relative conservation of each amino acid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2: Data Acquisition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628024" cy="31294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226925" y="4462750"/>
            <a:ext cx="45534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Look! Data is extant and nice!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8574" y="73350"/>
            <a:ext cx="3427855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5377975" y="3963525"/>
            <a:ext cx="3252600" cy="6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Oh dear god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3: Program overall workflow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70650" y="1164850"/>
            <a:ext cx="1868400" cy="7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.getFasta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960625" y="1527925"/>
            <a:ext cx="7500" cy="165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8" name="Shape 88"/>
          <p:cNvSpPr txBox="1"/>
          <p:nvPr/>
        </p:nvSpPr>
        <p:spPr>
          <a:xfrm>
            <a:off x="279875" y="3184525"/>
            <a:ext cx="1648800" cy="7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Hacky nonsense black box turns FASTA into something a person could read</a:t>
            </a:r>
          </a:p>
        </p:txBody>
      </p:sp>
      <p:cxnSp>
        <p:nvCxnSpPr>
          <p:cNvPr id="89" name="Shape 89"/>
          <p:cNvCxnSpPr/>
          <p:nvPr/>
        </p:nvCxnSpPr>
        <p:spPr>
          <a:xfrm rot="10800000" flipH="1">
            <a:off x="1580875" y="1754875"/>
            <a:ext cx="567300" cy="152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0" name="Shape 90"/>
          <p:cNvSpPr txBox="1"/>
          <p:nvPr/>
        </p:nvSpPr>
        <p:spPr>
          <a:xfrm>
            <a:off x="1626250" y="966487"/>
            <a:ext cx="1611000" cy="6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Labelled list of list containing each PinX1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x="2707900" y="1611125"/>
            <a:ext cx="461400" cy="128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2" name="Shape 92"/>
          <p:cNvSpPr txBox="1"/>
          <p:nvPr/>
        </p:nvSpPr>
        <p:spPr>
          <a:xfrm>
            <a:off x="2775975" y="2904575"/>
            <a:ext cx="1868400" cy="9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Local alignment of PinX1’s to human PinX1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049825" y="3774425"/>
            <a:ext cx="3320700" cy="83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scores are surprisingly high, some of them almost completely align already!</a:t>
            </a: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4349275" y="1770000"/>
            <a:ext cx="877500" cy="121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5" name="Shape 95"/>
          <p:cNvSpPr txBox="1"/>
          <p:nvPr/>
        </p:nvSpPr>
        <p:spPr>
          <a:xfrm>
            <a:off x="4969525" y="990875"/>
            <a:ext cx="3025500" cy="71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Remove old alignment</a:t>
            </a:r>
          </a:p>
        </p:txBody>
      </p:sp>
      <p:cxnSp>
        <p:nvCxnSpPr>
          <p:cNvPr id="96" name="Shape 96"/>
          <p:cNvCxnSpPr>
            <a:stCxn id="95" idx="1"/>
            <a:endCxn id="92" idx="0"/>
          </p:cNvCxnSpPr>
          <p:nvPr/>
        </p:nvCxnSpPr>
        <p:spPr>
          <a:xfrm flipH="1">
            <a:off x="3710125" y="1346375"/>
            <a:ext cx="1259400" cy="15582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97" name="Shape 97"/>
          <p:cNvCxnSpPr>
            <a:stCxn id="92" idx="3"/>
          </p:cNvCxnSpPr>
          <p:nvPr/>
        </p:nvCxnSpPr>
        <p:spPr>
          <a:xfrm rot="10800000" flipH="1">
            <a:off x="4644375" y="3063275"/>
            <a:ext cx="1807800" cy="32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8" name="Shape 98"/>
          <p:cNvSpPr txBox="1"/>
          <p:nvPr/>
        </p:nvSpPr>
        <p:spPr>
          <a:xfrm>
            <a:off x="6474750" y="2632250"/>
            <a:ext cx="2148300" cy="9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 relative conservation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Results!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3925" y="149862"/>
            <a:ext cx="6458366" cy="484377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6066300" y="2340851"/>
            <a:ext cx="915250" cy="488075"/>
          </a:xfrm>
          <a:custGeom>
            <a:avLst/>
            <a:gdLst/>
            <a:ahLst/>
            <a:cxnLst/>
            <a:rect l="0" t="0" r="0" b="0"/>
            <a:pathLst>
              <a:path w="36610" h="19523" extrusionOk="0">
                <a:moveTo>
                  <a:pt x="0" y="18313"/>
                </a:moveTo>
                <a:cubicBezTo>
                  <a:pt x="566" y="10948"/>
                  <a:pt x="5378" y="1075"/>
                  <a:pt x="12708" y="159"/>
                </a:cubicBezTo>
                <a:cubicBezTo>
                  <a:pt x="22882" y="-1112"/>
                  <a:pt x="36610" y="9269"/>
                  <a:pt x="36610" y="1952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6" name="Shape 106"/>
          <p:cNvSpPr txBox="1"/>
          <p:nvPr/>
        </p:nvSpPr>
        <p:spPr>
          <a:xfrm>
            <a:off x="5930175" y="1675150"/>
            <a:ext cx="3166800" cy="6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“Business End”</a:t>
            </a:r>
          </a:p>
        </p:txBody>
      </p:sp>
      <p:sp>
        <p:nvSpPr>
          <p:cNvPr id="107" name="Shape 107"/>
          <p:cNvSpPr/>
          <p:nvPr/>
        </p:nvSpPr>
        <p:spPr>
          <a:xfrm rot="10613234">
            <a:off x="3503262" y="1699635"/>
            <a:ext cx="915227" cy="488062"/>
          </a:xfrm>
          <a:custGeom>
            <a:avLst/>
            <a:gdLst/>
            <a:ahLst/>
            <a:cxnLst/>
            <a:rect l="0" t="0" r="0" b="0"/>
            <a:pathLst>
              <a:path w="36610" h="19523" extrusionOk="0">
                <a:moveTo>
                  <a:pt x="0" y="18313"/>
                </a:moveTo>
                <a:cubicBezTo>
                  <a:pt x="566" y="10948"/>
                  <a:pt x="5378" y="1075"/>
                  <a:pt x="12708" y="159"/>
                </a:cubicBezTo>
                <a:cubicBezTo>
                  <a:pt x="22882" y="-1112"/>
                  <a:pt x="36610" y="9269"/>
                  <a:pt x="36610" y="1952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 txBox="1"/>
          <p:nvPr/>
        </p:nvSpPr>
        <p:spPr>
          <a:xfrm>
            <a:off x="3471875" y="2223800"/>
            <a:ext cx="1248000" cy="43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G-Patch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58850" y="1089200"/>
            <a:ext cx="2465700" cy="38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G-Patch is way more conserved than the Telomerase Inhibiting Domain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Telomerase Inhibiting Domain is somewhat conserved, so Janis was right (huge surprise)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simple-light-2</vt:lpstr>
      <vt:lpstr>Studying the Conservation of PinX1</vt:lpstr>
      <vt:lpstr>PowerPoint Presentation</vt:lpstr>
      <vt:lpstr>Step 1: Project Planning</vt:lpstr>
      <vt:lpstr>Step 2: Data Acquisition </vt:lpstr>
      <vt:lpstr>Step 3: Program overall workflow</vt:lpstr>
      <vt:lpstr>Results!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the Conservation of PinX1</dc:title>
  <cp:lastModifiedBy>Evan Francis Welch</cp:lastModifiedBy>
  <cp:revision>1</cp:revision>
  <dcterms:modified xsi:type="dcterms:W3CDTF">2017-05-10T20:02:47Z</dcterms:modified>
</cp:coreProperties>
</file>