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Sequencing Cyclic Peptides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Shayan Abtahi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is the Problem?</a:t>
            </a: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Non ribosomal peptides can’t be found by looking for DNA region encoding it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Have to use mass spectrometer to sequence the peptide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Cyclic peptide so there are a lot of possibilities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Can’t realistically brute force</a:t>
            </a:r>
          </a:p>
          <a:p>
            <a:pPr indent="-228600" lvl="0" marL="45720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Noise in actual mass spectrometer 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How to Solve it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Score the theoretical spectrum of a peptide against experimental data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Algorithm maximizes the score of potential peptides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Input includes the number of potential peptides under consideration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Starts with generating potential peptides for each length and removing inconsistent ones</a:t>
            </a:r>
          </a:p>
          <a:p>
            <a:pPr indent="-228600" lvl="1" marL="9144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Starts with an empty peptide, and generates all potential 1-mers, then 2-mers etc… removing minimally scoring ones at each step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High level steps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Expand function - generates list of k+1-mers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Trim function - Scores each peptide as if it were linear and retains the top N, where N is an input, scoring peptides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It worked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Was ridiculously slow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So ridiculously slow I couldn’t actually finish checking tyrocidine B1 (VKLFPWFNQY) because my laptop is old garbage</a:t>
            </a:r>
          </a:p>
          <a:p>
            <a:pPr indent="-228600" lvl="1" marL="914400">
              <a:spcBef>
                <a:spcPts val="0"/>
              </a:spcBef>
              <a:buClr>
                <a:srgbClr val="000000"/>
              </a:buClr>
            </a:pPr>
            <a:r>
              <a:rPr lang="en">
                <a:solidFill>
                  <a:srgbClr val="000000"/>
                </a:solidFill>
              </a:rPr>
              <a:t>But the output was correct until I had a memory error at around 9-mers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