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71" r:id="rId8"/>
    <p:sldId id="272" r:id="rId9"/>
    <p:sldId id="265" r:id="rId10"/>
    <p:sldId id="263" r:id="rId11"/>
    <p:sldId id="273" r:id="rId12"/>
    <p:sldId id="274" r:id="rId13"/>
    <p:sldId id="268" r:id="rId14"/>
    <p:sldId id="269" r:id="rId15"/>
    <p:sldId id="270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8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6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B55D-C792-884D-ACC4-72000339158E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0F23-9D31-5F48-972A-3CA8AF14E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892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Hebrew"/>
                <a:cs typeface="Adobe Hebrew"/>
              </a:rPr>
              <a:t>Comparing Mitochondrial DNA</a:t>
            </a:r>
            <a:br>
              <a:rPr lang="en-US" dirty="0" smtClean="0">
                <a:latin typeface="Adobe Hebrew"/>
                <a:cs typeface="Adobe Hebrew"/>
              </a:rPr>
            </a:br>
            <a:r>
              <a:rPr lang="en-US" dirty="0">
                <a:latin typeface="Adobe Hebrew"/>
                <a:cs typeface="Adobe Hebrew"/>
              </a:rPr>
              <a:t/>
            </a:r>
            <a:br>
              <a:rPr lang="en-US" dirty="0">
                <a:latin typeface="Adobe Hebrew"/>
                <a:cs typeface="Adobe Hebrew"/>
              </a:rPr>
            </a:br>
            <a:r>
              <a:rPr lang="en-US" sz="3100" dirty="0" smtClean="0">
                <a:latin typeface="Adobe Hebrew"/>
                <a:cs typeface="Adobe Hebrew"/>
              </a:rPr>
              <a:t>Mina </a:t>
            </a:r>
            <a:r>
              <a:rPr lang="en-US" sz="3100" dirty="0" err="1" smtClean="0">
                <a:latin typeface="Adobe Hebrew"/>
                <a:cs typeface="Adobe Hebrew"/>
              </a:rPr>
              <a:t>Marden</a:t>
            </a:r>
            <a:endParaRPr lang="en-US" sz="3100" dirty="0">
              <a:latin typeface="Adobe Hebrew"/>
              <a:cs typeface="Adobe Hebrew"/>
            </a:endParaRPr>
          </a:p>
        </p:txBody>
      </p:sp>
    </p:spTree>
    <p:extLst>
      <p:ext uri="{BB962C8B-B14F-4D97-AF65-F5344CB8AC3E}">
        <p14:creationId xmlns:p14="http://schemas.microsoft.com/office/powerpoint/2010/main" val="232619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More results</a:t>
            </a:r>
            <a:endParaRPr lang="en-US" dirty="0">
              <a:latin typeface="Adobe Hebrew"/>
              <a:cs typeface="Adobe Hebr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04" y="6022944"/>
            <a:ext cx="267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497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21</a:t>
            </a:r>
            <a:endParaRPr lang="en-US" sz="2000" dirty="0">
              <a:latin typeface="Adobe Devanagari"/>
              <a:cs typeface="Adobe Devanaga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58" y="1417638"/>
            <a:ext cx="4605306" cy="46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More results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58" y="1417638"/>
            <a:ext cx="4605306" cy="4605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9404" y="6025438"/>
            <a:ext cx="267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98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0</a:t>
            </a:r>
            <a:endParaRPr lang="en-US" sz="2000" dirty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3112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More results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94" y="1417639"/>
            <a:ext cx="4605306" cy="4605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9600" y="6025438"/>
            <a:ext cx="267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98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0</a:t>
            </a:r>
            <a:endParaRPr lang="en-US" sz="2000" dirty="0">
              <a:latin typeface="Adobe Devanagari"/>
              <a:cs typeface="Adobe Devanaga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527" y="6022944"/>
            <a:ext cx="267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497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21</a:t>
            </a:r>
            <a:endParaRPr lang="en-US" sz="2000" dirty="0">
              <a:latin typeface="Adobe Devanagari"/>
              <a:cs typeface="Adobe Devanaga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605306" cy="46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Clearly…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94" y="1417639"/>
            <a:ext cx="4605306" cy="4605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9600" y="6025438"/>
            <a:ext cx="267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98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0</a:t>
            </a:r>
            <a:endParaRPr lang="en-US" sz="2000" dirty="0">
              <a:latin typeface="Adobe Devanagari"/>
              <a:cs typeface="Adobe Devanaga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7637"/>
            <a:ext cx="4605307" cy="4605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527" y="6022944"/>
            <a:ext cx="322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5739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0</a:t>
            </a:r>
            <a:endParaRPr lang="en-US" sz="2000" dirty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30332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So what about cheetahs?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42" y="1760742"/>
            <a:ext cx="6495474" cy="43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So what about cheetahs?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02"/>
            <a:ext cx="4342597" cy="434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77" y="1623605"/>
            <a:ext cx="4345394" cy="43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3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So what about cheetahs?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02"/>
            <a:ext cx="4342597" cy="4342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526" y="6022944"/>
            <a:ext cx="335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3474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</a:t>
            </a:r>
            <a:r>
              <a:rPr lang="en-US" sz="2000" dirty="0">
                <a:latin typeface="Adobe Devanagari"/>
                <a:cs typeface="Adobe Devanagari"/>
              </a:rPr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77" y="1623605"/>
            <a:ext cx="4345394" cy="4345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839" y="6022944"/>
            <a:ext cx="335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2491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</a:t>
            </a:r>
            <a:r>
              <a:rPr lang="en-US" sz="2000" dirty="0">
                <a:latin typeface="Adobe Devanagari"/>
                <a:cs typeface="Adobe Devanaga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061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…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142" y="1298600"/>
            <a:ext cx="7453009" cy="467055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91142" y="4163426"/>
            <a:ext cx="1343611" cy="122170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3270" y="3897876"/>
            <a:ext cx="1343611" cy="122170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23019" y="4339626"/>
            <a:ext cx="1343611" cy="122170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Mitochondrial DNA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14" y="1827767"/>
            <a:ext cx="5141984" cy="60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Mitochondrial DNA</a:t>
            </a:r>
            <a:endParaRPr lang="en-US" dirty="0">
              <a:latin typeface="Adobe Hebrew"/>
              <a:cs typeface="Adobe Hebr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841" y="1986891"/>
            <a:ext cx="478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dobe Devanagari"/>
                <a:cs typeface="Adobe Devanagari"/>
              </a:rPr>
              <a:t>Entire genome: 3.0x10</a:t>
            </a:r>
            <a:r>
              <a:rPr lang="en-US" baseline="30000" dirty="0" smtClean="0">
                <a:latin typeface="Adobe Devanagari"/>
                <a:cs typeface="Adobe Devanagari"/>
              </a:rPr>
              <a:t>9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bp</a:t>
            </a:r>
            <a:endParaRPr lang="en-US" dirty="0" smtClean="0">
              <a:latin typeface="Adobe Devanagari"/>
              <a:cs typeface="Adobe Devanaga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dobe Devanagari"/>
                <a:cs typeface="Adobe Devanagari"/>
              </a:rPr>
              <a:t>Mitochondrial genome: 16,569 </a:t>
            </a:r>
            <a:r>
              <a:rPr lang="en-US" dirty="0" err="1" smtClean="0">
                <a:latin typeface="Adobe Devanagari"/>
                <a:cs typeface="Adobe Devanagari"/>
              </a:rPr>
              <a:t>bp</a:t>
            </a:r>
            <a:endParaRPr lang="en-US" dirty="0">
              <a:latin typeface="Adobe Devanagari"/>
              <a:cs typeface="Adobe Devanaga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04" y="2633222"/>
            <a:ext cx="4662496" cy="37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7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How I compared it…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6" y="1727429"/>
            <a:ext cx="4282518" cy="4282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02" y="1727429"/>
            <a:ext cx="4282518" cy="42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Which mitochondrial genomes?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281"/>
            <a:ext cx="3591554" cy="2804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524" b="-7712"/>
          <a:stretch/>
        </p:blipFill>
        <p:spPr>
          <a:xfrm>
            <a:off x="3903092" y="2535281"/>
            <a:ext cx="5240908" cy="3073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8693" y="5408752"/>
            <a:ext cx="1602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Felis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catus</a:t>
            </a:r>
            <a:endParaRPr lang="en-US" sz="2000" dirty="0">
              <a:latin typeface="Adobe Devanagari"/>
              <a:cs typeface="Adobe Devanaga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5677" y="5340025"/>
            <a:ext cx="1602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Panthera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tigris</a:t>
            </a:r>
            <a:endParaRPr lang="en-US" sz="2000" dirty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403356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Results!</a:t>
            </a:r>
            <a:endParaRPr lang="en-US" dirty="0">
              <a:latin typeface="Adobe Hebrew"/>
              <a:cs typeface="Adobe Hebr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8207" y="5686909"/>
            <a:ext cx="299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9386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29</a:t>
            </a:r>
            <a:endParaRPr lang="en-US" sz="2000" dirty="0">
              <a:latin typeface="Adobe Devanagari"/>
              <a:cs typeface="Adobe Devanaga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5" y="1179767"/>
            <a:ext cx="4507142" cy="45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Results!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5" y="1179767"/>
            <a:ext cx="4507142" cy="4507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8207" y="5686909"/>
            <a:ext cx="322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5739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0</a:t>
            </a:r>
            <a:endParaRPr lang="en-US" sz="2000" dirty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1757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Results!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50" y="1303684"/>
            <a:ext cx="4507142" cy="4507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9599" y="6025438"/>
            <a:ext cx="322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5739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0</a:t>
            </a:r>
            <a:endParaRPr lang="en-US" sz="2000" dirty="0">
              <a:latin typeface="Adobe Devanagari"/>
              <a:cs typeface="Adobe Devanaga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997" y="6025438"/>
            <a:ext cx="299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dobe Devanagari"/>
                <a:cs typeface="Adobe Devanagari"/>
              </a:rPr>
              <a:t>Forward matches: 9386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dobe Devanagari"/>
                <a:cs typeface="Adobe Devanagari"/>
              </a:rPr>
              <a:t>RevComp</a:t>
            </a:r>
            <a:r>
              <a:rPr lang="en-US" sz="2000" dirty="0" smtClean="0">
                <a:latin typeface="Adobe Devanagari"/>
                <a:cs typeface="Adobe Devanagari"/>
              </a:rPr>
              <a:t> matches: 29</a:t>
            </a:r>
            <a:endParaRPr lang="en-US" sz="2000" dirty="0">
              <a:latin typeface="Adobe Devanagari"/>
              <a:cs typeface="Adobe Devanaga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684"/>
            <a:ext cx="4507142" cy="45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brew"/>
                <a:cs typeface="Adobe Hebrew"/>
              </a:rPr>
              <a:t>Another comparison!</a:t>
            </a:r>
            <a:endParaRPr lang="en-US" dirty="0">
              <a:latin typeface="Adobe Hebrew"/>
              <a:cs typeface="Adobe Hebr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281"/>
            <a:ext cx="3591554" cy="280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8693" y="5408752"/>
            <a:ext cx="1602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Felis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catus</a:t>
            </a:r>
            <a:endParaRPr lang="en-US" sz="2000" dirty="0">
              <a:latin typeface="Adobe Devanagari"/>
              <a:cs typeface="Adobe Devanaga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5677" y="5340025"/>
            <a:ext cx="267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Neolamprologus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brichardi</a:t>
            </a:r>
            <a:endParaRPr lang="en-US" sz="2000" dirty="0">
              <a:latin typeface="Adobe Devanagari"/>
              <a:cs typeface="Adobe Devanaga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22"/>
          <a:stretch/>
        </p:blipFill>
        <p:spPr>
          <a:xfrm>
            <a:off x="4820119" y="2535281"/>
            <a:ext cx="4432300" cy="28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163</Words>
  <Application>Microsoft Macintosh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Comparing Mitochondrial DNA  Mina Marden</vt:lpstr>
      <vt:lpstr>Mitochondrial DNA</vt:lpstr>
      <vt:lpstr>Mitochondrial DNA</vt:lpstr>
      <vt:lpstr>How I compared it…</vt:lpstr>
      <vt:lpstr>Which mitochondrial genomes?</vt:lpstr>
      <vt:lpstr>Results!</vt:lpstr>
      <vt:lpstr>Results!</vt:lpstr>
      <vt:lpstr>Results!</vt:lpstr>
      <vt:lpstr>Another comparison!</vt:lpstr>
      <vt:lpstr>More results</vt:lpstr>
      <vt:lpstr>More results</vt:lpstr>
      <vt:lpstr>More results</vt:lpstr>
      <vt:lpstr>Clearly…</vt:lpstr>
      <vt:lpstr>So what about cheetahs?</vt:lpstr>
      <vt:lpstr>So what about cheetahs?</vt:lpstr>
      <vt:lpstr>So what about cheetahs?</vt:lpstr>
      <vt:lpstr>…</vt:lpstr>
    </vt:vector>
  </TitlesOfParts>
  <Company>Reed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Mitochondrial DNA  Mina Marden</dc:title>
  <dc:creator>Computer User Services</dc:creator>
  <cp:lastModifiedBy>Computer User Services</cp:lastModifiedBy>
  <cp:revision>22</cp:revision>
  <dcterms:created xsi:type="dcterms:W3CDTF">2016-05-09T18:52:55Z</dcterms:created>
  <dcterms:modified xsi:type="dcterms:W3CDTF">2016-05-10T17:57:54Z</dcterms:modified>
</cp:coreProperties>
</file>