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20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86A1D-9AEE-074A-B05D-285DEF1546A4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3DCAA-7F98-714E-AF47-E4E410910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3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3DCAA-7F98-714E-AF47-E4E4109107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69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500" dirty="0" smtClean="0"/>
              <a:t>Comparing Blast Alignments</a:t>
            </a:r>
            <a:endParaRPr lang="en-US" sz="4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Amy Rose Lazarte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52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Shot 2016-05-09 at 11.34.1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1261539"/>
            <a:ext cx="8001000" cy="3187700"/>
          </a:xfrm>
          <a:prstGeom prst="rect">
            <a:avLst/>
          </a:prstGeom>
        </p:spPr>
      </p:pic>
      <p:pic>
        <p:nvPicPr>
          <p:cNvPr id="11" name="Picture 10" descr="Screen Shot 2016-05-09 at 11.38.37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5016500"/>
            <a:ext cx="8724900" cy="16383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6146" y="435105"/>
            <a:ext cx="241428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The Problem: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8895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6-05-10 at 11.20.3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68" y="1091198"/>
            <a:ext cx="8078647" cy="52949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0171" y="274653"/>
            <a:ext cx="36279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Formatting the Data: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79207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ignment8k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600200"/>
            <a:ext cx="3657600" cy="3657600"/>
          </a:xfrm>
          <a:prstGeom prst="rect">
            <a:avLst/>
          </a:prstGeom>
        </p:spPr>
      </p:pic>
      <p:pic>
        <p:nvPicPr>
          <p:cNvPr id="8" name="Picture 7" descr="ROSA_alignment3k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057" y="1600200"/>
            <a:ext cx="3657600" cy="3657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91816" y="5849536"/>
            <a:ext cx="1027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84.914%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029031" y="5885313"/>
            <a:ext cx="1027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70.189%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7226" y="346403"/>
            <a:ext cx="262917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/>
              <a:t>Results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188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lignment8k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6" y="1727200"/>
            <a:ext cx="3657600" cy="3657600"/>
          </a:xfrm>
          <a:prstGeom prst="rect">
            <a:avLst/>
          </a:prstGeom>
        </p:spPr>
      </p:pic>
      <p:pic>
        <p:nvPicPr>
          <p:cNvPr id="6" name="Picture 5" descr="ROSA_alignment3k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28" y="1727200"/>
            <a:ext cx="3657600" cy="3657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66198" y="5927417"/>
            <a:ext cx="1027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70.189%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45473" y="5776809"/>
            <a:ext cx="1027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84.914%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277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lignment5k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667" y="1274233"/>
            <a:ext cx="3657600" cy="3657600"/>
          </a:xfrm>
          <a:prstGeom prst="rect">
            <a:avLst/>
          </a:prstGeom>
        </p:spPr>
      </p:pic>
      <p:pic>
        <p:nvPicPr>
          <p:cNvPr id="5" name="Picture 4" descr="alignment4k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1274233"/>
            <a:ext cx="365760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62667" y="5301165"/>
            <a:ext cx="1027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90.828%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61667" y="5312833"/>
            <a:ext cx="1027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83.587%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888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74</TotalTime>
  <Words>28</Words>
  <Application>Microsoft Macintosh PowerPoint</Application>
  <PresentationFormat>On-screen Show (4:3)</PresentationFormat>
  <Paragraphs>12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Story</vt:lpstr>
      <vt:lpstr>Comparing Blast Alignments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Lazarte</dc:creator>
  <cp:lastModifiedBy>Amy Lazarte</cp:lastModifiedBy>
  <cp:revision>6</cp:revision>
  <dcterms:created xsi:type="dcterms:W3CDTF">2016-05-10T06:30:58Z</dcterms:created>
  <dcterms:modified xsi:type="dcterms:W3CDTF">2016-05-10T19:18:50Z</dcterms:modified>
</cp:coreProperties>
</file>