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5" r:id="rId1"/>
  </p:sldMasterIdLst>
  <p:notesMasterIdLst>
    <p:notesMasterId r:id="rId12"/>
  </p:notesMasterIdLst>
  <p:sldIdLst>
    <p:sldId id="256" r:id="rId2"/>
    <p:sldId id="266" r:id="rId3"/>
    <p:sldId id="257" r:id="rId4"/>
    <p:sldId id="267" r:id="rId5"/>
    <p:sldId id="258" r:id="rId6"/>
    <p:sldId id="259" r:id="rId7"/>
    <p:sldId id="260" r:id="rId8"/>
    <p:sldId id="262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/>
    <p:restoredTop sz="94712"/>
  </p:normalViewPr>
  <p:slideViewPr>
    <p:cSldViewPr snapToGrid="0" snapToObjects="1">
      <p:cViewPr varScale="1">
        <p:scale>
          <a:sx n="51" d="100"/>
          <a:sy n="51" d="100"/>
        </p:scale>
        <p:origin x="224" y="1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B6C05-F062-9540-B20E-5DAA93E48476}" type="datetimeFigureOut">
              <a:rPr lang="en-US" smtClean="0"/>
              <a:t>5/9/16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EE0-89FF-7347-8774-C3A8BD70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1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DEEE0-89FF-7347-8774-C3A8BD70DE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3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77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95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5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020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6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846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0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00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52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Comparing </a:t>
            </a:r>
            <a:r>
              <a:rPr lang="en-US" dirty="0" err="1" smtClean="0"/>
              <a:t>Crosslinkers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 Cobb</a:t>
            </a:r>
          </a:p>
          <a:p>
            <a:r>
              <a:rPr lang="en-US" dirty="0" smtClean="0"/>
              <a:t>Intro to Computational Biology Final Project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28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Cytoskeletal </a:t>
            </a:r>
            <a:r>
              <a:rPr lang="en-US" dirty="0" err="1" smtClean="0"/>
              <a:t>Crosslinkers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673" y="3032760"/>
            <a:ext cx="6810375" cy="3352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665471" cy="402336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n-US" sz="2800" dirty="0" smtClean="0"/>
              <a:t>Connect actin to microtubules.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Important for cellular organization and possibly for cell migration.</a:t>
            </a:r>
            <a:endParaRPr lang="en-US" sz="2800" dirty="0"/>
          </a:p>
          <a:p>
            <a:pPr>
              <a:buFont typeface="Wingdings" charset="2"/>
              <a:buChar char="v"/>
            </a:pPr>
            <a:r>
              <a:rPr lang="en-US" sz="2800" dirty="0" smtClean="0"/>
              <a:t>Protein sizes differ wildly.</a:t>
            </a:r>
          </a:p>
        </p:txBody>
      </p:sp>
    </p:spTree>
    <p:extLst>
      <p:ext uri="{BB962C8B-B14F-4D97-AF65-F5344CB8AC3E}">
        <p14:creationId xmlns:p14="http://schemas.microsoft.com/office/powerpoint/2010/main" val="54250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n-US" sz="2800" dirty="0" smtClean="0"/>
              <a:t>Compare </a:t>
            </a:r>
            <a:r>
              <a:rPr lang="en-US" sz="2800" dirty="0" err="1" smtClean="0"/>
              <a:t>crosslinkers</a:t>
            </a:r>
            <a:r>
              <a:rPr lang="en-US" sz="2800" dirty="0" smtClean="0"/>
              <a:t> in different organisms to see how similar they are.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Obtain global alignment scores and local alignment scores comparing various </a:t>
            </a:r>
            <a:r>
              <a:rPr lang="en-US" sz="2800" dirty="0" err="1" smtClean="0"/>
              <a:t>crosslinkers</a:t>
            </a:r>
            <a:r>
              <a:rPr lang="en-US" sz="2800" dirty="0" smtClean="0"/>
              <a:t> to a human </a:t>
            </a:r>
            <a:r>
              <a:rPr lang="en-US" sz="2800" dirty="0" err="1" smtClean="0"/>
              <a:t>crosslinker</a:t>
            </a:r>
            <a:r>
              <a:rPr lang="en-US" sz="2800" dirty="0" smtClean="0"/>
              <a:t>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Draw an evolutionary tree based on collected data.</a:t>
            </a:r>
          </a:p>
          <a:p>
            <a:pPr>
              <a:buFont typeface="Wingdings" charset="2"/>
              <a:buChar char="v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19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did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n-US" sz="2800" dirty="0" smtClean="0"/>
              <a:t>Got FASTA files for ACF1 (Human), MACF7 (Mouse), BPAG1 (Mouse), and Short Stop (Fruit fly).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Computed pairwise local and global alignments with Python.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Computed percentages of matches by dividing the number of total matches in an alignment by the total number of nucleotides that were being aligned.</a:t>
            </a:r>
          </a:p>
          <a:p>
            <a:pPr>
              <a:buFont typeface="Wingdings" charset="2"/>
              <a:buChar char="v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4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016" y="585216"/>
            <a:ext cx="5356295" cy="571467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272" y="585216"/>
            <a:ext cx="5384741" cy="581396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4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272" y="585216"/>
            <a:ext cx="5620283" cy="5885488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65999" y="2768600"/>
            <a:ext cx="1457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25.2%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857245" y="2768600"/>
            <a:ext cx="1457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23.6%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323090" y="3502002"/>
            <a:ext cx="1457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0.04%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417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791" y="1229932"/>
            <a:ext cx="7174746" cy="524077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Phylogenetic tree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en-US" sz="2800" dirty="0" smtClean="0"/>
              <a:t>The local alignment scores were always the same, or close to the same value, as the smaller of the two sequences to be aligned.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The lengths of the proteins were really different. </a:t>
            </a:r>
          </a:p>
          <a:p>
            <a:pPr lvl="3">
              <a:buFont typeface="Wingdings" charset="2"/>
              <a:buChar char="v"/>
            </a:pPr>
            <a:r>
              <a:rPr lang="en-US" sz="2000" dirty="0" smtClean="0"/>
              <a:t>ACF1 (</a:t>
            </a:r>
            <a:r>
              <a:rPr lang="en-US" sz="2000" dirty="0"/>
              <a:t>Human) = 17701 </a:t>
            </a:r>
            <a:r>
              <a:rPr lang="en-US" sz="2000" dirty="0" smtClean="0"/>
              <a:t>nucleotides</a:t>
            </a:r>
          </a:p>
          <a:p>
            <a:pPr lvl="3">
              <a:buFont typeface="Wingdings" charset="2"/>
              <a:buChar char="v"/>
            </a:pPr>
            <a:r>
              <a:rPr lang="en-US" sz="2000" dirty="0" smtClean="0"/>
              <a:t>MACF7  (Mouse) = 2860 nucleotides</a:t>
            </a:r>
          </a:p>
          <a:p>
            <a:pPr lvl="3">
              <a:buFont typeface="Wingdings" charset="2"/>
              <a:buChar char="v"/>
            </a:pPr>
            <a:r>
              <a:rPr lang="en-US" sz="2000" dirty="0" smtClean="0"/>
              <a:t>BPAG1 (Mouse) = 5452 nucleotides</a:t>
            </a:r>
          </a:p>
          <a:p>
            <a:pPr lvl="3">
              <a:buFont typeface="Wingdings" charset="2"/>
              <a:buChar char="v"/>
            </a:pPr>
            <a:r>
              <a:rPr lang="en-US" sz="2000" dirty="0" smtClean="0"/>
              <a:t>Short Stop (Fruit fly)  = 16798 nucleotides</a:t>
            </a:r>
          </a:p>
          <a:p>
            <a:pPr>
              <a:buFont typeface="Wingdings" charset="2"/>
              <a:buChar char="v"/>
            </a:pPr>
            <a:r>
              <a:rPr lang="en-US" sz="2800" dirty="0" smtClean="0"/>
              <a:t>These FASTA files may not have been optimal.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47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165</TotalTime>
  <Words>242</Words>
  <Application>Microsoft Macintosh PowerPoint</Application>
  <PresentationFormat>Widescreen</PresentationFormat>
  <Paragraphs>49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Tw Cen MT</vt:lpstr>
      <vt:lpstr>Tw Cen MT Condensed</vt:lpstr>
      <vt:lpstr>Wingdings</vt:lpstr>
      <vt:lpstr>Wingdings 3</vt:lpstr>
      <vt:lpstr>Integral</vt:lpstr>
      <vt:lpstr>Comparing Crosslinkers</vt:lpstr>
      <vt:lpstr>Cytoskeletal Crosslinkers</vt:lpstr>
      <vt:lpstr>Motivation and Goals</vt:lpstr>
      <vt:lpstr>How I did this</vt:lpstr>
      <vt:lpstr>PowerPoint Presentation</vt:lpstr>
      <vt:lpstr>PowerPoint Presentation</vt:lpstr>
      <vt:lpstr>PowerPoint Presentation</vt:lpstr>
      <vt:lpstr>Phylogenetic tree</vt:lpstr>
      <vt:lpstr>What went wrong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Crosslinkers</dc:title>
  <dc:creator>Mari Cobb</dc:creator>
  <cp:lastModifiedBy>Mari Cobb</cp:lastModifiedBy>
  <cp:revision>8</cp:revision>
  <dcterms:created xsi:type="dcterms:W3CDTF">2016-05-10T03:59:29Z</dcterms:created>
  <dcterms:modified xsi:type="dcterms:W3CDTF">2016-05-10T06:44:47Z</dcterms:modified>
</cp:coreProperties>
</file>