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2790F63-8336-4546-AF8E-296263CE7747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B84B7A1-70DA-4899-94CD-AB24C7070C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Rearrangement vs. Point Mutations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Karl </a:t>
            </a:r>
            <a:r>
              <a:rPr lang="en-US" dirty="0" err="1" smtClean="0"/>
              <a:t>Menzel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08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rearrangements or Point Mutations Faster</a:t>
            </a:r>
            <a:endParaRPr lang="en-US" dirty="0"/>
          </a:p>
        </p:txBody>
      </p:sp>
      <p:pic>
        <p:nvPicPr>
          <p:cNvPr id="1026" name="Picture 2" descr="D:\DCIM\137___12\IMG_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255" y="2362200"/>
            <a:ext cx="5320145" cy="398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352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1147" y="2148912"/>
            <a:ext cx="7745505" cy="387781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Synteny</a:t>
            </a:r>
            <a:r>
              <a:rPr lang="en-US" sz="3600" dirty="0" smtClean="0"/>
              <a:t> Blocks and Chromosomes</a:t>
            </a:r>
            <a:endParaRPr lang="en-US" sz="3600" dirty="0"/>
          </a:p>
        </p:txBody>
      </p:sp>
      <p:pic>
        <p:nvPicPr>
          <p:cNvPr id="2050" name="Picture 2" descr="D:\DCIM\137___12\IMG_000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2" b="20996"/>
          <a:stretch/>
        </p:blipFill>
        <p:spPr bwMode="auto">
          <a:xfrm>
            <a:off x="1371600" y="2286000"/>
            <a:ext cx="6324600" cy="369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00200" y="6096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Mouse               Human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60960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Chimp       Human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Data Reading and Sliding Window</a:t>
            </a:r>
            <a:endParaRPr lang="en-US" sz="3600" dirty="0"/>
          </a:p>
        </p:txBody>
      </p:sp>
      <p:sp>
        <p:nvSpPr>
          <p:cNvPr id="5" name="Oval 4"/>
          <p:cNvSpPr/>
          <p:nvPr/>
        </p:nvSpPr>
        <p:spPr>
          <a:xfrm>
            <a:off x="3314700" y="2999509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63" y="3855893"/>
            <a:ext cx="40163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4239491" y="2978727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291446" y="3851563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67300" y="2978727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091546" y="3855893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14845" y="4761634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77591" y="4761634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67300" y="4701886"/>
            <a:ext cx="381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848100" y="3228109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848100" y="3456709"/>
            <a:ext cx="304800" cy="277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848100" y="4084493"/>
            <a:ext cx="304800" cy="9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658591" y="3228109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686300" y="4089255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810000" y="4990234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710546" y="4930486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4762500" y="4359852"/>
            <a:ext cx="304800" cy="277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886200" y="4459432"/>
            <a:ext cx="304800" cy="277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651664" y="3487016"/>
            <a:ext cx="304800" cy="277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505345" y="3595254"/>
            <a:ext cx="0" cy="1385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505345" y="4440381"/>
            <a:ext cx="0" cy="1385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468091" y="3525981"/>
            <a:ext cx="0" cy="1385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292582" y="3556288"/>
            <a:ext cx="0" cy="1385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5254481" y="4426527"/>
            <a:ext cx="0" cy="1385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478627" y="4459432"/>
            <a:ext cx="0" cy="1749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ame 42"/>
          <p:cNvSpPr/>
          <p:nvPr/>
        </p:nvSpPr>
        <p:spPr>
          <a:xfrm>
            <a:off x="3048000" y="2832389"/>
            <a:ext cx="990600" cy="2577811"/>
          </a:xfrm>
          <a:prstGeom prst="frame">
            <a:avLst>
              <a:gd name="adj1" fmla="val 6061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022E-16 L 0.19167 -0.0111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-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5232059"/>
              </p:ext>
            </p:extLst>
          </p:nvPr>
        </p:nvGraphicFramePr>
        <p:xfrm>
          <a:off x="698500" y="2247900"/>
          <a:ext cx="7746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2333"/>
                <a:gridCol w="2582333"/>
                <a:gridCol w="258233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Human vs Chimp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Human vs Mouse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Rearrangements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Alignment</a:t>
                      </a:r>
                      <a:r>
                        <a:rPr lang="en-US" baseline="0" dirty="0" smtClean="0"/>
                        <a:t> Coverage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68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Need More Time and Data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Next Steps:</a:t>
            </a:r>
          </a:p>
          <a:p>
            <a:pPr lvl="1"/>
            <a:r>
              <a:rPr lang="en-US" dirty="0" smtClean="0"/>
              <a:t>Affine Gap Penalty</a:t>
            </a:r>
          </a:p>
          <a:p>
            <a:pPr lvl="1"/>
            <a:r>
              <a:rPr lang="en-US" dirty="0" smtClean="0"/>
              <a:t>Maybe Look at specific Genes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21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75</TotalTime>
  <Words>58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Hardcover</vt:lpstr>
      <vt:lpstr>Rearrangement vs. Point Mutations</vt:lpstr>
      <vt:lpstr>Is rearrangements or Point Mutations Faster</vt:lpstr>
      <vt:lpstr>Synteny Blocks and Chromosomes</vt:lpstr>
      <vt:lpstr>Data Reading and Sliding Window</vt:lpstr>
      <vt:lpstr>Results</vt:lpstr>
      <vt:lpstr>Discussion</vt:lpstr>
    </vt:vector>
  </TitlesOfParts>
  <Company>Windows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Rearrangement vs. Point Mutations</dc:title>
  <dc:creator>Bella</dc:creator>
  <cp:lastModifiedBy>Bella</cp:lastModifiedBy>
  <cp:revision>6</cp:revision>
  <dcterms:created xsi:type="dcterms:W3CDTF">2015-12-16T00:22:07Z</dcterms:created>
  <dcterms:modified xsi:type="dcterms:W3CDTF">2015-12-16T01:37:34Z</dcterms:modified>
</cp:coreProperties>
</file>