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59" r:id="rId6"/>
    <p:sldId id="260" r:id="rId7"/>
    <p:sldId id="266" r:id="rId8"/>
    <p:sldId id="261" r:id="rId9"/>
    <p:sldId id="267"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D7F7BF-CA00-442D-B316-8A7C72C9BEF4}"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73582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7F7BF-CA00-442D-B316-8A7C72C9BEF4}"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3800188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7F7BF-CA00-442D-B316-8A7C72C9BEF4}"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5AB7-D043-4DF5-96AA-BB4F7236F65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3591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7F7BF-CA00-442D-B316-8A7C72C9BEF4}"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3683515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7F7BF-CA00-442D-B316-8A7C72C9BEF4}"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5AB7-D043-4DF5-96AA-BB4F7236F65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21634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7F7BF-CA00-442D-B316-8A7C72C9BEF4}"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633517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D7F7BF-CA00-442D-B316-8A7C72C9BEF4}"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386372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D7F7BF-CA00-442D-B316-8A7C72C9BEF4}"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222446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D7F7BF-CA00-442D-B316-8A7C72C9BEF4}"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196440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7F7BF-CA00-442D-B316-8A7C72C9BEF4}"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416652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D7F7BF-CA00-442D-B316-8A7C72C9BEF4}"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2359230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D7F7BF-CA00-442D-B316-8A7C72C9BEF4}" type="datetimeFigureOut">
              <a:rPr lang="en-US" smtClean="0"/>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422761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FD7F7BF-CA00-442D-B316-8A7C72C9BEF4}" type="datetimeFigureOut">
              <a:rPr lang="en-US" smtClean="0"/>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3616750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7F7BF-CA00-442D-B316-8A7C72C9BEF4}" type="datetimeFigureOut">
              <a:rPr lang="en-US" smtClean="0"/>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161857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7F7BF-CA00-442D-B316-8A7C72C9BEF4}"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211322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7F7BF-CA00-442D-B316-8A7C72C9BEF4}"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75AB7-D043-4DF5-96AA-BB4F7236F65E}" type="slidenum">
              <a:rPr lang="en-US" smtClean="0"/>
              <a:t>‹#›</a:t>
            </a:fld>
            <a:endParaRPr lang="en-US"/>
          </a:p>
        </p:txBody>
      </p:sp>
    </p:spTree>
    <p:extLst>
      <p:ext uri="{BB962C8B-B14F-4D97-AF65-F5344CB8AC3E}">
        <p14:creationId xmlns:p14="http://schemas.microsoft.com/office/powerpoint/2010/main" val="3484567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FD7F7BF-CA00-442D-B316-8A7C72C9BEF4}" type="datetimeFigureOut">
              <a:rPr lang="en-US" smtClean="0"/>
              <a:t>12/15/2015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A75AB7-D043-4DF5-96AA-BB4F7236F65E}" type="slidenum">
              <a:rPr lang="en-US" smtClean="0"/>
              <a:t>‹#›</a:t>
            </a:fld>
            <a:endParaRPr lang="en-US"/>
          </a:p>
        </p:txBody>
      </p:sp>
    </p:spTree>
    <p:extLst>
      <p:ext uri="{BB962C8B-B14F-4D97-AF65-F5344CB8AC3E}">
        <p14:creationId xmlns:p14="http://schemas.microsoft.com/office/powerpoint/2010/main" val="181133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 y="0"/>
            <a:ext cx="12344400" cy="6858000"/>
          </a:xfrm>
          <a:prstGeom prst="rect">
            <a:avLst/>
          </a:prstGeom>
        </p:spPr>
      </p:pic>
    </p:spTree>
    <p:extLst>
      <p:ext uri="{BB962C8B-B14F-4D97-AF65-F5344CB8AC3E}">
        <p14:creationId xmlns:p14="http://schemas.microsoft.com/office/powerpoint/2010/main" val="4218419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D2</a:t>
            </a:r>
            <a:endParaRPr lang="en-US" dirty="0"/>
          </a:p>
        </p:txBody>
      </p:sp>
      <p:sp>
        <p:nvSpPr>
          <p:cNvPr id="3" name="Content Placeholder 2"/>
          <p:cNvSpPr>
            <a:spLocks noGrp="1"/>
          </p:cNvSpPr>
          <p:nvPr>
            <p:ph idx="1"/>
          </p:nvPr>
        </p:nvSpPr>
        <p:spPr/>
        <p:txBody>
          <a:bodyPr/>
          <a:lstStyle/>
          <a:p>
            <a:r>
              <a:rPr lang="en-US" dirty="0" smtClean="0"/>
              <a:t>Inhibitory dopamine receptor involved in negative feedback loop behind cocaine tolerance in the midbrain</a:t>
            </a:r>
          </a:p>
          <a:p>
            <a:r>
              <a:rPr lang="en-US" dirty="0" smtClean="0"/>
              <a:t>Long and short form alternative splicing factors (exon 6 is variable)</a:t>
            </a:r>
          </a:p>
          <a:p>
            <a:r>
              <a:rPr lang="en-US" dirty="0" smtClean="0"/>
              <a:t>Alternative splicing implicated in tolerance response. </a:t>
            </a:r>
          </a:p>
          <a:p>
            <a:endParaRPr lang="en-US" dirty="0"/>
          </a:p>
        </p:txBody>
      </p:sp>
    </p:spTree>
    <p:extLst>
      <p:ext uri="{BB962C8B-B14F-4D97-AF65-F5344CB8AC3E}">
        <p14:creationId xmlns:p14="http://schemas.microsoft.com/office/powerpoint/2010/main" val="2641883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Nothing obviously different about 6</a:t>
            </a:r>
            <a:r>
              <a:rPr lang="en-US" baseline="30000" dirty="0" smtClean="0"/>
              <a:t>th</a:t>
            </a:r>
            <a:r>
              <a:rPr lang="en-US" dirty="0" smtClean="0"/>
              <a:t> exon splice sites…</a:t>
            </a:r>
            <a:endParaRPr lang="en-US" dirty="0"/>
          </a:p>
        </p:txBody>
      </p:sp>
      <p:sp>
        <p:nvSpPr>
          <p:cNvPr id="3" name="Content Placeholder 2"/>
          <p:cNvSpPr>
            <a:spLocks noGrp="1"/>
          </p:cNvSpPr>
          <p:nvPr>
            <p:ph idx="1"/>
          </p:nvPr>
        </p:nvSpPr>
        <p:spPr/>
        <p:txBody>
          <a:bodyPr/>
          <a:lstStyle/>
          <a:p>
            <a:r>
              <a:rPr lang="en-US" dirty="0" smtClean="0"/>
              <a:t>But… Wait for it:</a:t>
            </a:r>
            <a:endParaRPr lang="en-US" dirty="0"/>
          </a:p>
        </p:txBody>
      </p:sp>
    </p:spTree>
    <p:extLst>
      <p:ext uri="{BB962C8B-B14F-4D97-AF65-F5344CB8AC3E}">
        <p14:creationId xmlns:p14="http://schemas.microsoft.com/office/powerpoint/2010/main" val="54815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cool!! (maybe)</a:t>
            </a:r>
            <a:endParaRPr lang="en-US" dirty="0"/>
          </a:p>
        </p:txBody>
      </p:sp>
      <p:sp>
        <p:nvSpPr>
          <p:cNvPr id="3" name="Content Placeholder 2"/>
          <p:cNvSpPr>
            <a:spLocks noGrp="1"/>
          </p:cNvSpPr>
          <p:nvPr>
            <p:ph idx="1"/>
          </p:nvPr>
        </p:nvSpPr>
        <p:spPr/>
        <p:txBody>
          <a:bodyPr/>
          <a:lstStyle/>
          <a:p>
            <a:r>
              <a:rPr lang="en-US" dirty="0" smtClean="0"/>
              <a:t>GluR2 receptor also implicated in cocaine tolerance</a:t>
            </a:r>
          </a:p>
          <a:p>
            <a:r>
              <a:rPr lang="en-US" dirty="0" smtClean="0"/>
              <a:t>Splicing elements which have been observed in alternative splicing of GRIA2 gene are present near most of the D2 splice sites</a:t>
            </a:r>
          </a:p>
          <a:p>
            <a:r>
              <a:rPr lang="en-US" dirty="0" smtClean="0"/>
              <a:t>This is not a likely occurrence. </a:t>
            </a:r>
          </a:p>
          <a:p>
            <a:endParaRPr lang="en-US" dirty="0"/>
          </a:p>
        </p:txBody>
      </p:sp>
    </p:spTree>
    <p:extLst>
      <p:ext uri="{BB962C8B-B14F-4D97-AF65-F5344CB8AC3E}">
        <p14:creationId xmlns:p14="http://schemas.microsoft.com/office/powerpoint/2010/main" val="2833467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maybe…</a:t>
            </a:r>
            <a:endParaRPr lang="en-US" dirty="0"/>
          </a:p>
        </p:txBody>
      </p:sp>
      <p:sp>
        <p:nvSpPr>
          <p:cNvPr id="3" name="Content Placeholder 2"/>
          <p:cNvSpPr>
            <a:spLocks noGrp="1"/>
          </p:cNvSpPr>
          <p:nvPr>
            <p:ph idx="1"/>
          </p:nvPr>
        </p:nvSpPr>
        <p:spPr/>
        <p:txBody>
          <a:bodyPr/>
          <a:lstStyle/>
          <a:p>
            <a:r>
              <a:rPr lang="en-US" dirty="0" smtClean="0"/>
              <a:t>The same protein or set of proteins is responsible for both the D2 and GluR2 responses to cocaine</a:t>
            </a:r>
          </a:p>
          <a:p>
            <a:r>
              <a:rPr lang="en-US" dirty="0" err="1"/>
              <a:t>Vuala</a:t>
            </a:r>
            <a:r>
              <a:rPr lang="en-US" dirty="0"/>
              <a:t>. </a:t>
            </a:r>
            <a:r>
              <a:rPr lang="en-US" dirty="0" smtClean="0"/>
              <a:t> Science is true. </a:t>
            </a:r>
            <a:endParaRPr lang="en-US" dirty="0"/>
          </a:p>
        </p:txBody>
      </p:sp>
    </p:spTree>
    <p:extLst>
      <p:ext uri="{BB962C8B-B14F-4D97-AF65-F5344CB8AC3E}">
        <p14:creationId xmlns:p14="http://schemas.microsoft.com/office/powerpoint/2010/main" val="247576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Finding splice sites</a:t>
            </a:r>
            <a:endParaRPr lang="en-US" dirty="0"/>
          </a:p>
        </p:txBody>
      </p:sp>
      <p:sp>
        <p:nvSpPr>
          <p:cNvPr id="3" name="Subtitle 2"/>
          <p:cNvSpPr>
            <a:spLocks noGrp="1"/>
          </p:cNvSpPr>
          <p:nvPr>
            <p:ph type="subTitle" idx="1"/>
          </p:nvPr>
        </p:nvSpPr>
        <p:spPr>
          <a:xfrm>
            <a:off x="1014984" y="4050833"/>
            <a:ext cx="8259019" cy="1096899"/>
          </a:xfrm>
        </p:spPr>
        <p:txBody>
          <a:bodyPr/>
          <a:lstStyle/>
          <a:p>
            <a:r>
              <a:rPr lang="en-US" dirty="0" smtClean="0"/>
              <a:t>With particular interest given to the inhibitory dopamine receptor gene (D2)</a:t>
            </a:r>
            <a:endParaRPr lang="en-US" dirty="0"/>
          </a:p>
        </p:txBody>
      </p:sp>
    </p:spTree>
    <p:extLst>
      <p:ext uri="{BB962C8B-B14F-4D97-AF65-F5344CB8AC3E}">
        <p14:creationId xmlns:p14="http://schemas.microsoft.com/office/powerpoint/2010/main" val="218334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the problem?</a:t>
            </a:r>
            <a:r>
              <a:rPr lang="en-US" dirty="0"/>
              <a:t/>
            </a:r>
            <a:br>
              <a:rPr lang="en-US" dirty="0"/>
            </a:br>
            <a:r>
              <a:rPr lang="en-US" dirty="0" smtClean="0"/>
              <a:t>How did I solve it?</a:t>
            </a:r>
            <a:br>
              <a:rPr lang="en-US" dirty="0" smtClean="0"/>
            </a:br>
            <a:r>
              <a:rPr lang="en-US" dirty="0" smtClean="0"/>
              <a:t>What did I find?</a:t>
            </a:r>
            <a:br>
              <a:rPr lang="en-US" dirty="0" smtClean="0"/>
            </a:b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0806" y="1304249"/>
            <a:ext cx="6294558" cy="3542071"/>
          </a:xfrm>
        </p:spPr>
      </p:pic>
      <p:sp>
        <p:nvSpPr>
          <p:cNvPr id="4" name="Text Placeholder 3"/>
          <p:cNvSpPr>
            <a:spLocks noGrp="1"/>
          </p:cNvSpPr>
          <p:nvPr>
            <p:ph type="body" sz="half" idx="2"/>
          </p:nvPr>
        </p:nvSpPr>
        <p:spPr/>
        <p:txBody>
          <a:bodyPr/>
          <a:lstStyle/>
          <a:p>
            <a:r>
              <a:rPr lang="en-US" dirty="0" smtClean="0"/>
              <a:t>Would you like to know more?</a:t>
            </a:r>
          </a:p>
          <a:p>
            <a:endParaRPr lang="en-US" dirty="0"/>
          </a:p>
        </p:txBody>
      </p:sp>
    </p:spTree>
    <p:extLst>
      <p:ext uri="{BB962C8B-B14F-4D97-AF65-F5344CB8AC3E}">
        <p14:creationId xmlns:p14="http://schemas.microsoft.com/office/powerpoint/2010/main" val="480712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mRNA needs to get cut in an ordered fashion</a:t>
            </a:r>
            <a:endParaRPr lang="en-US" dirty="0"/>
          </a:p>
        </p:txBody>
      </p:sp>
      <p:sp>
        <p:nvSpPr>
          <p:cNvPr id="3" name="Content Placeholder 2"/>
          <p:cNvSpPr>
            <a:spLocks noGrp="1"/>
          </p:cNvSpPr>
          <p:nvPr>
            <p:ph idx="1"/>
          </p:nvPr>
        </p:nvSpPr>
        <p:spPr/>
        <p:txBody>
          <a:bodyPr/>
          <a:lstStyle/>
          <a:p>
            <a:r>
              <a:rPr lang="en-US" dirty="0" smtClean="0"/>
              <a:t>So splicing elements cue splicing factors to splice. </a:t>
            </a:r>
            <a:endParaRPr lang="en-US" dirty="0"/>
          </a:p>
          <a:p>
            <a:r>
              <a:rPr lang="en-US" dirty="0" smtClean="0"/>
              <a:t>This can be regulatory </a:t>
            </a:r>
            <a:endParaRPr lang="en-US" dirty="0"/>
          </a:p>
        </p:txBody>
      </p:sp>
    </p:spTree>
    <p:extLst>
      <p:ext uri="{BB962C8B-B14F-4D97-AF65-F5344CB8AC3E}">
        <p14:creationId xmlns:p14="http://schemas.microsoft.com/office/powerpoint/2010/main" val="1832749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splices of pre mRNA</a:t>
            </a:r>
            <a:endParaRPr lang="en-US" dirty="0"/>
          </a:p>
        </p:txBody>
      </p:sp>
      <p:sp>
        <p:nvSpPr>
          <p:cNvPr id="3" name="Content Placeholder 2"/>
          <p:cNvSpPr>
            <a:spLocks noGrp="1"/>
          </p:cNvSpPr>
          <p:nvPr>
            <p:ph idx="1"/>
          </p:nvPr>
        </p:nvSpPr>
        <p:spPr/>
        <p:txBody>
          <a:bodyPr/>
          <a:lstStyle/>
          <a:p>
            <a:r>
              <a:rPr lang="en-US" dirty="0" smtClean="0"/>
              <a:t>The same gene can code for several different proteins </a:t>
            </a:r>
          </a:p>
          <a:p>
            <a:r>
              <a:rPr lang="en-US" dirty="0" smtClean="0"/>
              <a:t>This must be signaled in some way</a:t>
            </a:r>
          </a:p>
          <a:p>
            <a:r>
              <a:rPr lang="en-US" dirty="0" smtClean="0"/>
              <a:t>Looking for the specific elements involved in this could indicate mechanism. </a:t>
            </a:r>
            <a:endParaRPr lang="en-US" dirty="0"/>
          </a:p>
        </p:txBody>
      </p:sp>
    </p:spTree>
    <p:extLst>
      <p:ext uri="{BB962C8B-B14F-4D97-AF65-F5344CB8AC3E}">
        <p14:creationId xmlns:p14="http://schemas.microsoft.com/office/powerpoint/2010/main" val="18477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r>
              <a:rPr lang="en-US" dirty="0" smtClean="0"/>
              <a:t>Given a gene, a set of known splicing elements, and a set of known splice sites, output the splicing elements found within a given range of the sites in the gene</a:t>
            </a:r>
          </a:p>
          <a:p>
            <a:r>
              <a:rPr lang="en-US" dirty="0" smtClean="0"/>
              <a:t>Do it in a way which is interpretable </a:t>
            </a:r>
            <a:endParaRPr lang="en-US" dirty="0"/>
          </a:p>
        </p:txBody>
      </p:sp>
    </p:spTree>
    <p:extLst>
      <p:ext uri="{BB962C8B-B14F-4D97-AF65-F5344CB8AC3E}">
        <p14:creationId xmlns:p14="http://schemas.microsoft.com/office/powerpoint/2010/main" val="3648473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a:t>
            </a:r>
            <a:endParaRPr lang="en-US" dirty="0"/>
          </a:p>
        </p:txBody>
      </p:sp>
      <p:sp>
        <p:nvSpPr>
          <p:cNvPr id="3" name="Content Placeholder 2"/>
          <p:cNvSpPr>
            <a:spLocks noGrp="1"/>
          </p:cNvSpPr>
          <p:nvPr>
            <p:ph idx="1"/>
          </p:nvPr>
        </p:nvSpPr>
        <p:spPr/>
        <p:txBody>
          <a:bodyPr/>
          <a:lstStyle/>
          <a:p>
            <a:r>
              <a:rPr lang="en-US" dirty="0" smtClean="0"/>
              <a:t>The D2 gene entry on </a:t>
            </a:r>
            <a:r>
              <a:rPr lang="en-US" dirty="0" err="1" smtClean="0"/>
              <a:t>genbank</a:t>
            </a:r>
            <a:r>
              <a:rPr lang="en-US" dirty="0" smtClean="0"/>
              <a:t> in </a:t>
            </a:r>
            <a:r>
              <a:rPr lang="en-US" dirty="0" err="1" smtClean="0"/>
              <a:t>fasta</a:t>
            </a:r>
            <a:r>
              <a:rPr lang="en-US" dirty="0" smtClean="0"/>
              <a:t> form</a:t>
            </a:r>
          </a:p>
          <a:p>
            <a:r>
              <a:rPr lang="en-US" dirty="0" smtClean="0"/>
              <a:t>A database of splicing factors with details including splicing element, known target gene, organism, etc.</a:t>
            </a:r>
          </a:p>
          <a:p>
            <a:r>
              <a:rPr lang="en-US" dirty="0" smtClean="0"/>
              <a:t>Splice sites from the </a:t>
            </a:r>
            <a:r>
              <a:rPr lang="en-US" dirty="0" err="1" smtClean="0"/>
              <a:t>genbank</a:t>
            </a:r>
            <a:r>
              <a:rPr lang="en-US" dirty="0" smtClean="0"/>
              <a:t> entry on the D2 gene (cut and pasted… I know, so lame.)</a:t>
            </a:r>
            <a:endParaRPr lang="en-US" dirty="0"/>
          </a:p>
        </p:txBody>
      </p:sp>
    </p:spTree>
    <p:extLst>
      <p:ext uri="{BB962C8B-B14F-4D97-AF65-F5344CB8AC3E}">
        <p14:creationId xmlns:p14="http://schemas.microsoft.com/office/powerpoint/2010/main" val="98662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a:t>
            </a:r>
            <a:endParaRPr lang="en-US" dirty="0"/>
          </a:p>
        </p:txBody>
      </p:sp>
      <p:sp>
        <p:nvSpPr>
          <p:cNvPr id="3" name="Content Placeholder 2"/>
          <p:cNvSpPr>
            <a:spLocks noGrp="1"/>
          </p:cNvSpPr>
          <p:nvPr>
            <p:ph idx="1"/>
          </p:nvPr>
        </p:nvSpPr>
        <p:spPr/>
        <p:txBody>
          <a:bodyPr/>
          <a:lstStyle/>
          <a:p>
            <a:r>
              <a:rPr lang="en-US" dirty="0" smtClean="0"/>
              <a:t>My program! </a:t>
            </a:r>
          </a:p>
          <a:p>
            <a:r>
              <a:rPr lang="en-US" dirty="0" smtClean="0"/>
              <a:t>Dictionaries for days</a:t>
            </a:r>
          </a:p>
          <a:p>
            <a:r>
              <a:rPr lang="en-US" dirty="0" smtClean="0"/>
              <a:t>A look up function which can be used to look up the results and output what they might mean</a:t>
            </a:r>
          </a:p>
          <a:p>
            <a:r>
              <a:rPr lang="en-US" dirty="0" smtClean="0"/>
              <a:t>Not that complex, but there is just so much you might want to be able to do… making all of that possible and still generating something useful is what gets hard. </a:t>
            </a:r>
            <a:endParaRPr lang="en-US" dirty="0"/>
          </a:p>
        </p:txBody>
      </p:sp>
    </p:spTree>
    <p:extLst>
      <p:ext uri="{BB962C8B-B14F-4D97-AF65-F5344CB8AC3E}">
        <p14:creationId xmlns:p14="http://schemas.microsoft.com/office/powerpoint/2010/main" val="1563658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details you ask?</a:t>
            </a:r>
            <a:br>
              <a:rPr lang="en-US" dirty="0" smtClean="0"/>
            </a:br>
            <a:endParaRPr lang="en-US" dirty="0"/>
          </a:p>
        </p:txBody>
      </p:sp>
      <p:sp>
        <p:nvSpPr>
          <p:cNvPr id="3" name="Content Placeholder 2"/>
          <p:cNvSpPr>
            <a:spLocks noGrp="1"/>
          </p:cNvSpPr>
          <p:nvPr>
            <p:ph idx="1"/>
          </p:nvPr>
        </p:nvSpPr>
        <p:spPr/>
        <p:txBody>
          <a:bodyPr/>
          <a:lstStyle/>
          <a:p>
            <a:r>
              <a:rPr lang="en-US" dirty="0" smtClean="0"/>
              <a:t>Split the genome up into sections of a given range by splice site</a:t>
            </a:r>
          </a:p>
          <a:p>
            <a:r>
              <a:rPr lang="en-US" dirty="0" smtClean="0"/>
              <a:t>Look for each motif in the data set in each section</a:t>
            </a:r>
          </a:p>
          <a:p>
            <a:r>
              <a:rPr lang="en-US" dirty="0" smtClean="0"/>
              <a:t>Output a dictionary of dictionaries</a:t>
            </a:r>
          </a:p>
          <a:p>
            <a:pPr lvl="1"/>
            <a:r>
              <a:rPr lang="en-US" dirty="0" smtClean="0"/>
              <a:t>Dict. Of Splice sites</a:t>
            </a:r>
          </a:p>
          <a:p>
            <a:pPr lvl="2"/>
            <a:r>
              <a:rPr lang="en-US" dirty="0" smtClean="0"/>
              <a:t>Dict. of </a:t>
            </a:r>
            <a:r>
              <a:rPr lang="en-US" dirty="0"/>
              <a:t>f</a:t>
            </a:r>
            <a:r>
              <a:rPr lang="en-US" dirty="0" smtClean="0"/>
              <a:t>ound motifs</a:t>
            </a:r>
          </a:p>
          <a:p>
            <a:pPr lvl="3"/>
            <a:r>
              <a:rPr lang="en-US" dirty="0" smtClean="0"/>
              <a:t>List of locations of hits</a:t>
            </a:r>
          </a:p>
          <a:p>
            <a:r>
              <a:rPr lang="en-US" dirty="0" smtClean="0"/>
              <a:t>Look up the found motifs and output something more interesting</a:t>
            </a:r>
          </a:p>
          <a:p>
            <a:pPr lvl="1"/>
            <a:r>
              <a:rPr lang="en-US" dirty="0" smtClean="0"/>
              <a:t>Turn the data set into a dict. of dict. of </a:t>
            </a:r>
            <a:r>
              <a:rPr lang="en-US" dirty="0" err="1" smtClean="0"/>
              <a:t>catagories</a:t>
            </a:r>
            <a:endParaRPr lang="en-US" dirty="0" smtClean="0"/>
          </a:p>
          <a:p>
            <a:pPr lvl="1"/>
            <a:r>
              <a:rPr lang="en-US" dirty="0" smtClean="0"/>
              <a:t>Look up the specific category of the specific motif and output the value</a:t>
            </a:r>
          </a:p>
          <a:p>
            <a:pPr lvl="1"/>
            <a:r>
              <a:rPr lang="en-US" dirty="0" smtClean="0"/>
              <a:t>Yay! Profit! </a:t>
            </a:r>
          </a:p>
          <a:p>
            <a:pPr marL="1371600" lvl="3" indent="0">
              <a:buNone/>
            </a:pPr>
            <a:endParaRPr lang="en-US" dirty="0" smtClean="0"/>
          </a:p>
          <a:p>
            <a:pPr lvl="3"/>
            <a:endParaRPr lang="en-US" dirty="0" smtClean="0"/>
          </a:p>
          <a:p>
            <a:pPr lvl="2"/>
            <a:endParaRPr lang="en-US" dirty="0"/>
          </a:p>
        </p:txBody>
      </p:sp>
    </p:spTree>
    <p:extLst>
      <p:ext uri="{BB962C8B-B14F-4D97-AF65-F5344CB8AC3E}">
        <p14:creationId xmlns:p14="http://schemas.microsoft.com/office/powerpoint/2010/main" val="10821198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TotalTime>
  <Words>453</Words>
  <Application>Microsoft Office PowerPoint</Application>
  <PresentationFormat>Widescreen</PresentationFormat>
  <Paragraphs>48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PowerPoint Presentation</vt:lpstr>
      <vt:lpstr>Finding splice sites</vt:lpstr>
      <vt:lpstr>What’s the problem? How did I solve it? What did I find? </vt:lpstr>
      <vt:lpstr>Pre mRNA needs to get cut in an ordered fashion</vt:lpstr>
      <vt:lpstr>Alternative splices of pre mRNA</vt:lpstr>
      <vt:lpstr>The problem:</vt:lpstr>
      <vt:lpstr>The data:</vt:lpstr>
      <vt:lpstr>The solution:</vt:lpstr>
      <vt:lpstr>More details you ask? </vt:lpstr>
      <vt:lpstr>A brief history of D2</vt:lpstr>
      <vt:lpstr>Nothing obviously different about 6th exon splice sites…</vt:lpstr>
      <vt:lpstr>Something cool!! (maybe)</vt:lpstr>
      <vt:lpstr>So maybe…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Heinz</dc:creator>
  <cp:lastModifiedBy>Daniel Heinz</cp:lastModifiedBy>
  <cp:revision>4</cp:revision>
  <dcterms:created xsi:type="dcterms:W3CDTF">2015-12-15T23:52:34Z</dcterms:created>
  <dcterms:modified xsi:type="dcterms:W3CDTF">2015-12-16T00:27:32Z</dcterms:modified>
</cp:coreProperties>
</file>