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4469-388C-9F44-A484-6C9310A51AEF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6369-BB42-784B-AAB8-03B3D8720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6369-BB42-784B-AAB8-03B3D87201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3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129C-B3DC-4D4C-9874-9F4DA73FA18D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A1FD4-22F3-964B-9513-4F92A6811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162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Characterizing the </a:t>
            </a:r>
            <a:r>
              <a:rPr lang="en-US" dirty="0" err="1" smtClean="0">
                <a:latin typeface="Arial Black"/>
                <a:cs typeface="Arial Black"/>
              </a:rPr>
              <a:t>Ler</a:t>
            </a:r>
            <a:r>
              <a:rPr lang="en-US" dirty="0" smtClean="0">
                <a:latin typeface="Arial Black"/>
                <a:cs typeface="Arial Black"/>
              </a:rPr>
              <a:t> </a:t>
            </a:r>
            <a:r>
              <a:rPr lang="en-US" dirty="0" err="1" smtClean="0">
                <a:latin typeface="Arial Black"/>
                <a:cs typeface="Arial Black"/>
              </a:rPr>
              <a:t>regulon</a:t>
            </a:r>
            <a:r>
              <a:rPr lang="en-US" dirty="0" smtClean="0">
                <a:latin typeface="Arial Black"/>
                <a:cs typeface="Arial Black"/>
              </a:rPr>
              <a:t>:  Coding to find AT-rich </a:t>
            </a:r>
            <a:r>
              <a:rPr lang="en-US" dirty="0" err="1" smtClean="0">
                <a:latin typeface="Arial Black"/>
                <a:cs typeface="Arial Black"/>
              </a:rPr>
              <a:t>Ler</a:t>
            </a:r>
            <a:r>
              <a:rPr lang="en-US" dirty="0" smtClean="0">
                <a:latin typeface="Arial Black"/>
                <a:cs typeface="Arial Black"/>
              </a:rPr>
              <a:t>-binding sites.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Lily Ben-Avi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1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vincing Esp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" y="1801778"/>
            <a:ext cx="4706214" cy="3529660"/>
          </a:xfrm>
          <a:prstGeom prst="rect">
            <a:avLst/>
          </a:prstGeom>
        </p:spPr>
      </p:pic>
      <p:pic>
        <p:nvPicPr>
          <p:cNvPr id="5" name="Picture 4" descr="ea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80" y="1801778"/>
            <a:ext cx="4676354" cy="3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4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075" y="2306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oper Black"/>
                <a:cs typeface="Cooper Black"/>
              </a:rPr>
              <a:t>EPEC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5" name="Picture 4" descr="10.1038_nature05272-f3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512406"/>
            <a:ext cx="4257675" cy="3551593"/>
          </a:xfrm>
          <a:prstGeom prst="rect">
            <a:avLst/>
          </a:prstGeom>
        </p:spPr>
      </p:pic>
      <p:pic>
        <p:nvPicPr>
          <p:cNvPr id="6" name="Picture 5" descr="ecoli-1184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381714"/>
            <a:ext cx="7556500" cy="24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5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1476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Type-III </a:t>
            </a:r>
            <a:br>
              <a:rPr lang="en-US" dirty="0" smtClean="0">
                <a:latin typeface="Cooper Black"/>
                <a:cs typeface="Cooper Black"/>
              </a:rPr>
            </a:br>
            <a:r>
              <a:rPr lang="en-US" dirty="0" smtClean="0">
                <a:latin typeface="Cooper Black"/>
                <a:cs typeface="Cooper Black"/>
              </a:rPr>
              <a:t>Secretion</a:t>
            </a:r>
            <a:endParaRPr lang="en-US" dirty="0">
              <a:latin typeface="Cooper Black"/>
              <a:cs typeface="Cooper Black"/>
            </a:endParaRPr>
          </a:p>
        </p:txBody>
      </p:sp>
      <p:pic>
        <p:nvPicPr>
          <p:cNvPr id="5" name="Picture 4" descr="TEM_of_isolated_T3SS_needle_comple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2" y="2925763"/>
            <a:ext cx="3441700" cy="3416300"/>
          </a:xfrm>
          <a:prstGeom prst="rect">
            <a:avLst/>
          </a:prstGeom>
        </p:spPr>
      </p:pic>
      <p:pic>
        <p:nvPicPr>
          <p:cNvPr id="6" name="Picture 5" descr="b808271p-300-FOR-TRIDION_tcm18-1343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3" y="2619375"/>
            <a:ext cx="4065309" cy="3943350"/>
          </a:xfrm>
          <a:prstGeom prst="rect">
            <a:avLst/>
          </a:prstGeom>
        </p:spPr>
      </p:pic>
      <p:pic>
        <p:nvPicPr>
          <p:cNvPr id="7" name="Picture 6" descr="fmicb-06-00568-g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" y="-98743"/>
            <a:ext cx="5436235" cy="27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c82d561-4d23-4bca-96a7-b6bc837157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3581" y="-1137170"/>
            <a:ext cx="6858000" cy="91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2-15 at 5.1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4551473" cy="4127500"/>
          </a:xfrm>
          <a:prstGeom prst="rect">
            <a:avLst/>
          </a:prstGeom>
        </p:spPr>
      </p:pic>
      <p:pic>
        <p:nvPicPr>
          <p:cNvPr id="8" name="Picture 7" descr="Screen Shot 2015-12-15 at 5.11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743200"/>
            <a:ext cx="3987800" cy="284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5250" y="1470541"/>
            <a:ext cx="268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Edited Data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775" y="4740275"/>
            <a:ext cx="268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/>
                <a:cs typeface="Cooper Black"/>
              </a:rPr>
              <a:t>Raw Data</a:t>
            </a:r>
            <a:endParaRPr lang="en-US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5235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782490"/>
            <a:ext cx="3762375" cy="2821781"/>
          </a:xfrm>
          <a:prstGeom prst="rect">
            <a:avLst/>
          </a:prstGeom>
        </p:spPr>
      </p:pic>
      <p:pic>
        <p:nvPicPr>
          <p:cNvPr id="5" name="Picture 4" descr="woo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254000"/>
            <a:ext cx="4309533" cy="3232150"/>
          </a:xfrm>
          <a:prstGeom prst="rect">
            <a:avLst/>
          </a:prstGeom>
        </p:spPr>
      </p:pic>
      <p:pic>
        <p:nvPicPr>
          <p:cNvPr id="6" name="Picture 5" descr="qu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7" y="3625850"/>
            <a:ext cx="4309533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15 at 5.1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22915"/>
            <a:ext cx="7185025" cy="63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iggly ea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1682750"/>
            <a:ext cx="4508500" cy="3381375"/>
          </a:xfrm>
          <a:prstGeom prst="rect">
            <a:avLst/>
          </a:prstGeom>
        </p:spPr>
      </p:pic>
      <p:pic>
        <p:nvPicPr>
          <p:cNvPr id="5" name="Picture 4" descr="Squiggly Esp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750"/>
            <a:ext cx="448733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15 at 5.2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6" y="1285632"/>
            <a:ext cx="10191688" cy="43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</Words>
  <Application>Microsoft Macintosh PowerPoint</Application>
  <PresentationFormat>On-screen Show (4:3)</PresentationFormat>
  <Paragraphs>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Characterizing the Ler regulon:  Coding to find AT-rich Ler-binding sites.</vt:lpstr>
      <vt:lpstr>EPEC</vt:lpstr>
      <vt:lpstr>Type-III 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Newbury Park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the Ler regulon:  Coding to find AT-rich Ler-binding sites.</dc:title>
  <dc:creator>Lily Ben-Avi</dc:creator>
  <cp:lastModifiedBy>Lily Ben-Avi</cp:lastModifiedBy>
  <cp:revision>5</cp:revision>
  <dcterms:created xsi:type="dcterms:W3CDTF">2015-12-16T00:38:01Z</dcterms:created>
  <dcterms:modified xsi:type="dcterms:W3CDTF">2015-12-16T01:32:42Z</dcterms:modified>
</cp:coreProperties>
</file>