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712"/>
  </p:normalViewPr>
  <p:slideViewPr>
    <p:cSldViewPr snapToGrid="0" snapToObjects="1">
      <p:cViewPr>
        <p:scale>
          <a:sx n="80" d="100"/>
          <a:sy n="80" d="100"/>
        </p:scale>
        <p:origin x="144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26DC9-8903-F941-BEBB-987CAE2FBA07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363F7-8AA6-5343-BCCF-8F1A8E0F9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31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7A778-EFD0-4A4A-BE08-AEA78DE18E23}" type="datetimeFigureOut">
              <a:rPr lang="en-US" smtClean="0"/>
              <a:t>5/10/17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A2B6-6EDD-264E-8049-059464B3F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518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FA2B6-6EDD-264E-8049-059464B3FA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0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Visual(Eyes)</a:t>
            </a:r>
            <a:r>
              <a:rPr lang="en-US" dirty="0" err="1" smtClean="0"/>
              <a:t>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Predicted Phenotypic Probabilities</a:t>
            </a:r>
          </a:p>
          <a:p>
            <a:endParaRPr lang="en-US" dirty="0"/>
          </a:p>
          <a:p>
            <a:pPr algn="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By: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Simue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` Rose Isabel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716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141413" y="1100667"/>
            <a:ext cx="3650720" cy="79586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>
                <a:solidFill>
                  <a:srgbClr val="00B050"/>
                </a:solidFill>
              </a:rPr>
              <a:t>The Problem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>
          <a:xfrm>
            <a:off x="1129577" y="2050657"/>
            <a:ext cx="3208735" cy="3965132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Data from three countries (Ireland, Greece, and Poland) from 1,551 subjects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Varying phenotypic trends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Slightly inconsistent records of actual phenotypes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Visualizing .txt data with </a:t>
            </a:r>
            <a:r>
              <a:rPr lang="en-US" sz="2000" dirty="0" smtClean="0"/>
              <a:t>Python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Unnatural </a:t>
            </a:r>
            <a:r>
              <a:rPr lang="en-US" sz="2000" dirty="0"/>
              <a:t>p</a:t>
            </a:r>
            <a:r>
              <a:rPr lang="en-US" sz="2000" dirty="0" smtClean="0"/>
              <a:t>opulation </a:t>
            </a:r>
            <a:r>
              <a:rPr lang="en-US" sz="2000" dirty="0"/>
              <a:t>f</a:t>
            </a:r>
            <a:r>
              <a:rPr lang="en-US" sz="2000" dirty="0" smtClean="0"/>
              <a:t>requency: </a:t>
            </a:r>
            <a:r>
              <a:rPr lang="en-US" sz="2000" dirty="0" smtClean="0">
                <a:solidFill>
                  <a:srgbClr val="00B050"/>
                </a:solidFill>
              </a:rPr>
              <a:t>Green eye color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275833" y="1210733"/>
            <a:ext cx="3782567" cy="685800"/>
          </a:xfrm>
        </p:spPr>
        <p:txBody>
          <a:bodyPr/>
          <a:lstStyle/>
          <a:p>
            <a:r>
              <a:rPr lang="en-US" sz="4000" dirty="0" smtClean="0">
                <a:solidFill>
                  <a:srgbClr val="00B050"/>
                </a:solidFill>
              </a:rPr>
              <a:t>A Solution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6"/>
          </p:nvPr>
        </p:nvSpPr>
        <p:spPr>
          <a:xfrm>
            <a:off x="6275833" y="1896533"/>
            <a:ext cx="3460834" cy="3800529"/>
          </a:xfrm>
        </p:spPr>
        <p:txBody>
          <a:bodyPr>
            <a:norm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Re-define actual eye phenotypes into three categories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Standardize </a:t>
            </a:r>
            <a:r>
              <a:rPr lang="en-US" sz="2000" dirty="0" err="1" smtClean="0"/>
              <a:t>colorlist</a:t>
            </a:r>
            <a:r>
              <a:rPr lang="en-US" sz="2000" dirty="0" smtClean="0"/>
              <a:t> language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Create a probability table 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V</a:t>
            </a:r>
            <a:r>
              <a:rPr lang="en-US" sz="2000" dirty="0" smtClean="0"/>
              <a:t>isualize actual eye color data in colorized scatterplot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096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6123" y="0"/>
            <a:ext cx="9912355" cy="81935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The Easy Way or The Hard Way?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041156" y="1054329"/>
            <a:ext cx="10087322" cy="1480324"/>
          </a:xfrm>
        </p:spPr>
        <p:txBody>
          <a:bodyPr>
            <a:noAutofit/>
          </a:bodyPr>
          <a:lstStyle/>
          <a:p>
            <a:r>
              <a:rPr lang="en-US" dirty="0" smtClean="0"/>
              <a:t>Data used: “The </a:t>
            </a:r>
            <a:r>
              <a:rPr lang="en-US" dirty="0" err="1" smtClean="0"/>
              <a:t>HIrisPlex</a:t>
            </a:r>
            <a:r>
              <a:rPr lang="en-US" dirty="0" smtClean="0"/>
              <a:t> </a:t>
            </a:r>
            <a:r>
              <a:rPr lang="en-US" dirty="0"/>
              <a:t>system for simultaneous prediction of hair and eye </a:t>
            </a:r>
            <a:r>
              <a:rPr lang="en-US" dirty="0" err="1"/>
              <a:t>colour</a:t>
            </a:r>
            <a:r>
              <a:rPr lang="en-US" dirty="0"/>
              <a:t> from </a:t>
            </a:r>
            <a:r>
              <a:rPr lang="en-US" dirty="0" smtClean="0"/>
              <a:t>DNA” by Susan Walsh, et al.</a:t>
            </a:r>
          </a:p>
          <a:p>
            <a:r>
              <a:rPr lang="en-US" dirty="0" smtClean="0"/>
              <a:t>Easy Way = IF(D74</a:t>
            </a:r>
            <a:r>
              <a:rPr lang="en-US" dirty="0"/>
              <a:t>="","",IF(ISNUMBER(SEARCH("brown",D74,1)),"</a:t>
            </a:r>
            <a:r>
              <a:rPr lang="en-US" dirty="0" err="1"/>
              <a:t>brown",IF</a:t>
            </a:r>
            <a:r>
              <a:rPr lang="en-US" dirty="0"/>
              <a:t>(ISNUMBER(SEARCH("blue",D74,1)),"blue</a:t>
            </a:r>
            <a:r>
              <a:rPr lang="en-US" dirty="0" smtClean="0"/>
              <a:t>","")))</a:t>
            </a:r>
          </a:p>
          <a:p>
            <a:r>
              <a:rPr lang="en-US" dirty="0" smtClean="0"/>
              <a:t>Hard Way = Typing out each actual phenotype for 309 predictions  (subject to random error) </a:t>
            </a:r>
            <a:endParaRPr lang="en-US" dirty="0"/>
          </a:p>
        </p:txBody>
      </p:sp>
      <p:pic>
        <p:nvPicPr>
          <p:cNvPr id="18" name="Picture Placeholder 17"/>
          <p:cNvPicPr>
            <a:picLocks noGrp="1" noChangeAspect="1"/>
          </p:cNvPicPr>
          <p:nvPr>
            <p:ph type="pic" idx="1"/>
          </p:nvPr>
        </p:nvPicPr>
        <p:blipFill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40" b="17640"/>
          <a:stretch>
            <a:fillRect/>
          </a:stretch>
        </p:blipFill>
        <p:spPr>
          <a:xfrm>
            <a:off x="1128640" y="2769627"/>
            <a:ext cx="9912354" cy="3278247"/>
          </a:xfrm>
          <a:prstGeom prst="round2DiagRect">
            <a:avLst>
              <a:gd name="adj1" fmla="val 4860"/>
              <a:gd name="adj2" fmla="val 3403"/>
            </a:avLst>
          </a:prstGeom>
        </p:spPr>
      </p:pic>
    </p:spTree>
    <p:extLst>
      <p:ext uri="{BB962C8B-B14F-4D97-AF65-F5344CB8AC3E}">
        <p14:creationId xmlns:p14="http://schemas.microsoft.com/office/powerpoint/2010/main" val="210069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313718"/>
            <a:ext cx="9905998" cy="1001735"/>
          </a:xfrm>
        </p:spPr>
        <p:txBody>
          <a:bodyPr/>
          <a:lstStyle/>
          <a:p>
            <a:pPr algn="r"/>
            <a:r>
              <a:rPr lang="en-US" dirty="0" smtClean="0"/>
              <a:t>Programing 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141412" y="1315454"/>
            <a:ext cx="9905999" cy="53139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 into list of list to create frequency table </a:t>
            </a:r>
          </a:p>
          <a:p>
            <a:r>
              <a:rPr lang="en-US" dirty="0" smtClean="0"/>
              <a:t>Probability table plots data points</a:t>
            </a:r>
          </a:p>
          <a:p>
            <a:r>
              <a:rPr lang="en-US" dirty="0" smtClean="0"/>
              <a:t>Organized data points into lists of colors (blue, brown, green)</a:t>
            </a:r>
          </a:p>
          <a:p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lotted data in (6,6) scatterplot</a:t>
            </a:r>
          </a:p>
          <a:p>
            <a:r>
              <a:rPr lang="en-US" dirty="0" smtClean="0"/>
              <a:t>Changed the colors to fit data</a:t>
            </a:r>
          </a:p>
          <a:p>
            <a:r>
              <a:rPr lang="en-US" dirty="0"/>
              <a:t>Imported manipulated csv file and created function to convert excel </a:t>
            </a:r>
            <a:r>
              <a:rPr lang="en-US" dirty="0" smtClean="0"/>
              <a:t>info into a reader </a:t>
            </a:r>
          </a:p>
          <a:p>
            <a:r>
              <a:rPr lang="en-US" dirty="0" smtClean="0"/>
              <a:t>Created colorized probability lists to correspond with imported data and </a:t>
            </a:r>
            <a:r>
              <a:rPr lang="en-US" dirty="0"/>
              <a:t>plotted </a:t>
            </a:r>
            <a:r>
              <a:rPr lang="en-US" dirty="0" smtClean="0"/>
              <a:t>points</a:t>
            </a:r>
          </a:p>
          <a:p>
            <a:r>
              <a:rPr lang="en-US" dirty="0" smtClean="0"/>
              <a:t>Forward loop to index and add data to probability list using range &amp; </a:t>
            </a:r>
            <a:r>
              <a:rPr lang="en-US" dirty="0" err="1" smtClean="0"/>
              <a:t>len</a:t>
            </a:r>
            <a:endParaRPr lang="en-US" dirty="0" smtClean="0"/>
          </a:p>
          <a:p>
            <a:r>
              <a:rPr lang="en-US" dirty="0" smtClean="0"/>
              <a:t>Changed strings into floats corresponding to each </a:t>
            </a:r>
            <a:r>
              <a:rPr lang="en-US" dirty="0" err="1" smtClean="0"/>
              <a:t>color_list</a:t>
            </a:r>
            <a:r>
              <a:rPr lang="en-US" dirty="0" smtClean="0"/>
              <a:t> index number </a:t>
            </a:r>
          </a:p>
          <a:p>
            <a:r>
              <a:rPr lang="en-US" dirty="0" smtClean="0"/>
              <a:t>(‘green’ is </a:t>
            </a:r>
            <a:r>
              <a:rPr lang="en-US" dirty="0" smtClean="0">
                <a:solidFill>
                  <a:srgbClr val="00B050"/>
                </a:solidFill>
              </a:rPr>
              <a:t>green </a:t>
            </a:r>
            <a:r>
              <a:rPr lang="en-US" dirty="0" smtClean="0"/>
              <a:t>is value of </a:t>
            </a:r>
            <a:r>
              <a:rPr lang="en-US" dirty="0" err="1" smtClean="0"/>
              <a:t>prob_Green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76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999" y="0"/>
            <a:ext cx="9922933" cy="6857999"/>
          </a:xfrm>
        </p:spPr>
      </p:pic>
    </p:spTree>
    <p:extLst>
      <p:ext uri="{BB962C8B-B14F-4D97-AF65-F5344CB8AC3E}">
        <p14:creationId xmlns:p14="http://schemas.microsoft.com/office/powerpoint/2010/main" val="320464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65903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Visualized Results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76926"/>
            <a:ext cx="9905999" cy="37217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buSzTx/>
            </a:pPr>
            <a:r>
              <a:rPr lang="en-US" dirty="0" smtClean="0"/>
              <a:t>Probabilities sum to 1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</a:pPr>
            <a:r>
              <a:rPr lang="en-US" dirty="0" smtClean="0"/>
              <a:t>High probability of Blue rarely transforms into actual phenotypic expressions of Brown or Green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</a:pPr>
            <a:r>
              <a:rPr lang="en-US" dirty="0" smtClean="0"/>
              <a:t>High probability of Brown, expresses itself as Blue and Green more frequently than high </a:t>
            </a:r>
            <a:r>
              <a:rPr lang="en-US" dirty="0" err="1" smtClean="0"/>
              <a:t>prob_Blue</a:t>
            </a:r>
            <a:endParaRPr lang="en-US" dirty="0" smtClean="0"/>
          </a:p>
          <a:p>
            <a:pPr>
              <a:lnSpc>
                <a:spcPct val="100000"/>
              </a:lnSpc>
              <a:spcBef>
                <a:spcPts val="0"/>
              </a:spcBef>
              <a:buSzTx/>
            </a:pPr>
            <a:r>
              <a:rPr lang="en-US" dirty="0" smtClean="0"/>
              <a:t>The frequency of Green eye color is present within the population, when </a:t>
            </a:r>
            <a:r>
              <a:rPr lang="en-US" dirty="0" err="1" smtClean="0"/>
              <a:t>prob_Blue</a:t>
            </a:r>
            <a:r>
              <a:rPr lang="en-US" dirty="0" smtClean="0"/>
              <a:t> and </a:t>
            </a:r>
            <a:r>
              <a:rPr lang="en-US" dirty="0" err="1" smtClean="0"/>
              <a:t>prob_Brown</a:t>
            </a:r>
            <a:r>
              <a:rPr lang="en-US" dirty="0" smtClean="0"/>
              <a:t> are lower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</a:pPr>
            <a:r>
              <a:rPr lang="en-US" dirty="0" smtClean="0"/>
              <a:t>Green eye color appears more frequently when </a:t>
            </a:r>
            <a:r>
              <a:rPr lang="en-US" dirty="0" err="1" smtClean="0"/>
              <a:t>prob_Brown</a:t>
            </a:r>
            <a:r>
              <a:rPr lang="en-US" dirty="0" smtClean="0"/>
              <a:t> is higher</a:t>
            </a:r>
          </a:p>
          <a:p>
            <a:pPr>
              <a:lnSpc>
                <a:spcPct val="100000"/>
              </a:lnSpc>
              <a:spcBef>
                <a:spcPts val="0"/>
              </a:spcBef>
              <a:buSzTx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4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HIrisPlex</a:t>
            </a:r>
            <a:r>
              <a:rPr lang="en-US" dirty="0"/>
              <a:t> system for simultaneous prediction of hair and eye </a:t>
            </a:r>
            <a:r>
              <a:rPr lang="en-US" dirty="0" err="1"/>
              <a:t>colour</a:t>
            </a:r>
            <a:r>
              <a:rPr lang="en-US" dirty="0"/>
              <a:t> from </a:t>
            </a:r>
            <a:r>
              <a:rPr lang="en-US" dirty="0" err="1" smtClean="0"/>
              <a:t>DNA.Walsh</a:t>
            </a:r>
            <a:r>
              <a:rPr lang="en-US" dirty="0"/>
              <a:t>, Susan et </a:t>
            </a:r>
            <a:r>
              <a:rPr lang="en-US" dirty="0" smtClean="0"/>
              <a:t>al. Forensic </a:t>
            </a:r>
            <a:r>
              <a:rPr lang="en-US" dirty="0"/>
              <a:t>Science International: Genetics , Volume 7 , Issue 1 , 98 </a:t>
            </a:r>
            <a:r>
              <a:rPr lang="en-US" dirty="0" smtClean="0"/>
              <a:t>– 115.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18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250</TotalTime>
  <Words>348</Words>
  <Application>Microsoft Macintosh PowerPoint</Application>
  <PresentationFormat>Widescreen</PresentationFormat>
  <Paragraphs>43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Trebuchet MS</vt:lpstr>
      <vt:lpstr>Tw Cen MT</vt:lpstr>
      <vt:lpstr>Arial</vt:lpstr>
      <vt:lpstr>Circuit</vt:lpstr>
      <vt:lpstr>Visual(Eyes)Ing</vt:lpstr>
      <vt:lpstr>PowerPoint Presentation</vt:lpstr>
      <vt:lpstr>The Easy Way or The Hard Way?</vt:lpstr>
      <vt:lpstr>Programing </vt:lpstr>
      <vt:lpstr>PowerPoint Presentation</vt:lpstr>
      <vt:lpstr>Visualized Results</vt:lpstr>
      <vt:lpstr>Works Cited 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eyeS</dc:title>
  <dc:creator>Microsoft Office User</dc:creator>
  <cp:lastModifiedBy>Microsoft Office User</cp:lastModifiedBy>
  <cp:revision>15</cp:revision>
  <cp:lastPrinted>2017-05-10T19:35:05Z</cp:lastPrinted>
  <dcterms:created xsi:type="dcterms:W3CDTF">2017-05-10T15:26:55Z</dcterms:created>
  <dcterms:modified xsi:type="dcterms:W3CDTF">2017-05-10T19:37:15Z</dcterms:modified>
</cp:coreProperties>
</file>