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12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6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11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23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12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6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33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7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9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57B8-CAE6-44EB-B03B-44F0DA73AC2E}" type="datetimeFigureOut">
              <a:rPr lang="zh-CN" altLang="en-US" smtClean="0"/>
              <a:t>2017.05.11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D419-2D28-489A-B8F0-DE1DA0FA3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7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8"/>
          <a:stretch/>
        </p:blipFill>
        <p:spPr>
          <a:xfrm>
            <a:off x="0" y="-3167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644480" y="4612084"/>
            <a:ext cx="9144000" cy="1250857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Affine Gap Alignment</a:t>
            </a: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en-US" altLang="zh-CN" sz="2000" b="1" dirty="0">
                <a:solidFill>
                  <a:schemeClr val="bg1"/>
                </a:solidFill>
              </a:rPr>
              <a:t>- An improved global alignment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65973" y="6381282"/>
            <a:ext cx="422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Bio 131 individual project Yu Fu, O56922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8184" y="3900178"/>
            <a:ext cx="4008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zh-CN" sz="3600" dirty="0">
                <a:solidFill>
                  <a:schemeClr val="bg1"/>
                </a:solidFill>
              </a:rPr>
              <a:t>Code Structure</a:t>
            </a:r>
          </a:p>
          <a:p>
            <a:pPr marL="571500" indent="-571500">
              <a:buFontTx/>
              <a:buChar char="-"/>
            </a:pPr>
            <a:r>
              <a:rPr lang="en-US" altLang="zh-CN" sz="3600" dirty="0">
                <a:solidFill>
                  <a:schemeClr val="bg1"/>
                </a:solidFill>
              </a:rPr>
              <a:t>Data</a:t>
            </a:r>
            <a:endParaRPr lang="en-US" altLang="zh-CN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altLang="zh-CN" sz="3600" dirty="0">
                <a:solidFill>
                  <a:schemeClr val="bg1"/>
                </a:solidFill>
              </a:rPr>
              <a:t>Results</a:t>
            </a:r>
          </a:p>
          <a:p>
            <a:pPr marL="571500" indent="-571500">
              <a:buFontTx/>
              <a:buChar char="-"/>
            </a:pPr>
            <a:r>
              <a:rPr lang="en-US" altLang="zh-CN" sz="3600" dirty="0">
                <a:solidFill>
                  <a:schemeClr val="bg1"/>
                </a:solidFill>
              </a:rPr>
              <a:t>interpretation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7765973" y="4243471"/>
            <a:ext cx="426776" cy="1696566"/>
          </a:xfrm>
          <a:prstGeom prst="leftBrace">
            <a:avLst>
              <a:gd name="adj1" fmla="val 34804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13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8"/>
          <a:stretch/>
        </p:blipFill>
        <p:spPr>
          <a:xfrm>
            <a:off x="0" y="-3167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" y="1290091"/>
            <a:ext cx="5732219" cy="42396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4226" y="655647"/>
            <a:ext cx="834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- Fill the alignment tables (Dynamic programming)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13077" r="2907" b="19231"/>
          <a:stretch/>
        </p:blipFill>
        <p:spPr>
          <a:xfrm>
            <a:off x="6618904" y="2723574"/>
            <a:ext cx="5374296" cy="1146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/>
          <a:srcRect l="9768" t="15137"/>
          <a:stretch/>
        </p:blipFill>
        <p:spPr>
          <a:xfrm>
            <a:off x="6618436" y="1268815"/>
            <a:ext cx="5022679" cy="1217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/>
          <a:srcRect l="6274" b="29932"/>
          <a:stretch/>
        </p:blipFill>
        <p:spPr>
          <a:xfrm>
            <a:off x="6617928" y="4113606"/>
            <a:ext cx="5022435" cy="1358084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5929435" y="1867184"/>
            <a:ext cx="492632" cy="225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067552" y="3409939"/>
            <a:ext cx="399042" cy="10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976230" y="4792648"/>
            <a:ext cx="399042" cy="7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94226" y="203756"/>
            <a:ext cx="949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- Initialize 4 tables instead of 2 (3 alignment tables + 1 backtrack table)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4226" y="5726831"/>
            <a:ext cx="834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- Fill the backtrack table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4226" y="6150449"/>
            <a:ext cx="834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- Table to Alignment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65973" y="6381282"/>
            <a:ext cx="422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Bio 131 individual project Yu Fu, O56922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3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8"/>
          <a:stretch/>
        </p:blipFill>
        <p:spPr>
          <a:xfrm>
            <a:off x="0" y="-3167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65973" y="6381282"/>
            <a:ext cx="422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Bio 131 individual project Yu Fu, O56922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520" y="100136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Short sequences for testing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272822"/>
              </a:clrFrom>
              <a:clrTo>
                <a:srgbClr val="2728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0" y="1647696"/>
            <a:ext cx="5065395" cy="9821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0520" y="3089636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Real Sequences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272822"/>
              </a:clrFrom>
              <a:clrTo>
                <a:srgbClr val="2728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0" y="3841219"/>
            <a:ext cx="8846820" cy="9983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272822"/>
              </a:clrFrom>
              <a:clrTo>
                <a:srgbClr val="2728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850" y="376643"/>
            <a:ext cx="3943350" cy="1762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274320" y="243840"/>
            <a:ext cx="400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</a:t>
            </a:r>
            <a:r>
              <a:rPr lang="en-US" altLang="zh-CN" sz="4800" dirty="0">
                <a:solidFill>
                  <a:schemeClr val="bg1"/>
                </a:solidFill>
              </a:rPr>
              <a:t>Data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8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8"/>
          <a:stretch/>
        </p:blipFill>
        <p:spPr>
          <a:xfrm>
            <a:off x="0" y="-3167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765973" y="6381282"/>
            <a:ext cx="422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Bio 131 individual project Yu Fu, O56922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520" y="100136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Short sequences for testing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272822"/>
              </a:clrFrom>
              <a:clrTo>
                <a:srgbClr val="2728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0" y="1647696"/>
            <a:ext cx="5065395" cy="982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0" y="3367474"/>
            <a:ext cx="5654040" cy="28441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0520" y="267549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91300" y="4349619"/>
            <a:ext cx="540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works!</a:t>
            </a:r>
            <a:endParaRPr lang="zh-CN" altLang="en-U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274320" y="243840"/>
            <a:ext cx="400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</a:t>
            </a:r>
            <a:r>
              <a:rPr lang="en-US" altLang="zh-CN" sz="4800" dirty="0">
                <a:solidFill>
                  <a:schemeClr val="bg1"/>
                </a:solidFill>
              </a:rPr>
              <a:t>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272822"/>
              </a:clrFrom>
              <a:clrTo>
                <a:srgbClr val="2728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850" y="376643"/>
            <a:ext cx="39433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8"/>
          <a:stretch/>
        </p:blipFill>
        <p:spPr>
          <a:xfrm>
            <a:off x="0" y="-3167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765973" y="6381282"/>
            <a:ext cx="422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Bio 131 individual project Yu Fu, O56922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74320" y="243840"/>
            <a:ext cx="400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</a:t>
            </a:r>
            <a:r>
              <a:rPr lang="en-US" altLang="zh-CN" sz="4800" dirty="0">
                <a:solidFill>
                  <a:schemeClr val="bg1"/>
                </a:solidFill>
              </a:rPr>
              <a:t>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900" y="89017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- Real Sequences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272822"/>
              </a:clrFrom>
              <a:clrTo>
                <a:srgbClr val="2728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540" y="1575414"/>
            <a:ext cx="7571740" cy="8544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969" y="2518578"/>
            <a:ext cx="10956062" cy="3892665"/>
          </a:xfrm>
          <a:prstGeom prst="rect">
            <a:avLst/>
          </a:prstGeom>
        </p:spPr>
      </p:pic>
      <p:sp>
        <p:nvSpPr>
          <p:cNvPr id="11" name="标注: 弯曲线形 10"/>
          <p:cNvSpPr/>
          <p:nvPr/>
        </p:nvSpPr>
        <p:spPr>
          <a:xfrm>
            <a:off x="2806739" y="3659981"/>
            <a:ext cx="2633361" cy="743400"/>
          </a:xfrm>
          <a:prstGeom prst="borderCallout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Score = </a:t>
            </a:r>
            <a:r>
              <a:rPr lang="en-US" altLang="zh-CN" sz="3200" dirty="0">
                <a:solidFill>
                  <a:schemeClr val="tx1"/>
                </a:solidFill>
              </a:rPr>
              <a:t>-4624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标注: 弯曲线形 11"/>
          <p:cNvSpPr/>
          <p:nvPr/>
        </p:nvSpPr>
        <p:spPr>
          <a:xfrm>
            <a:off x="2818314" y="5370654"/>
            <a:ext cx="2633361" cy="735528"/>
          </a:xfrm>
          <a:prstGeom prst="borderCallout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Score = </a:t>
            </a:r>
            <a:r>
              <a:rPr lang="en-US" altLang="zh-CN" sz="3600" dirty="0">
                <a:solidFill>
                  <a:schemeClr val="tx1"/>
                </a:solidFill>
              </a:rPr>
              <a:t>-</a:t>
            </a:r>
            <a:r>
              <a:rPr lang="en-US" altLang="zh-CN" sz="3200" dirty="0">
                <a:solidFill>
                  <a:schemeClr val="tx1"/>
                </a:solidFill>
              </a:rPr>
              <a:t>903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1540" y="4496673"/>
            <a:ext cx="685800" cy="2100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01065" y="6219291"/>
            <a:ext cx="685800" cy="2100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clrChange>
              <a:clrFrom>
                <a:srgbClr val="272822"/>
              </a:clrFrom>
              <a:clrTo>
                <a:srgbClr val="2728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850" y="376643"/>
            <a:ext cx="39433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3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" y="1863851"/>
            <a:ext cx="11965170" cy="4251199"/>
          </a:xfrm>
          <a:prstGeom prst="rect">
            <a:avLst/>
          </a:prstGeom>
        </p:spPr>
      </p:pic>
      <p:sp>
        <p:nvSpPr>
          <p:cNvPr id="5" name="标注: 弯曲线形 4"/>
          <p:cNvSpPr/>
          <p:nvPr/>
        </p:nvSpPr>
        <p:spPr>
          <a:xfrm>
            <a:off x="5039610" y="1040885"/>
            <a:ext cx="1859280" cy="1360181"/>
          </a:xfrm>
          <a:prstGeom prst="borderCallout2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More Gaps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标注: 弯曲线形 5"/>
          <p:cNvSpPr/>
          <p:nvPr/>
        </p:nvSpPr>
        <p:spPr>
          <a:xfrm>
            <a:off x="5039610" y="3088760"/>
            <a:ext cx="1859280" cy="1360181"/>
          </a:xfrm>
          <a:prstGeom prst="borderCallout2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Less Gaps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8"/>
          <a:stretch/>
        </p:blipFill>
        <p:spPr>
          <a:xfrm>
            <a:off x="0" y="-3167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65973" y="6381282"/>
            <a:ext cx="422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Bio 131 individual project Yu Fu, O56922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565" y="4634666"/>
            <a:ext cx="7863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Thank you!</a:t>
            </a:r>
            <a:endParaRPr lang="zh-CN" altLang="en-US" sz="115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2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132</Words>
  <Application>Microsoft Office PowerPoint</Application>
  <PresentationFormat>宽屏</PresentationFormat>
  <Paragraphs>29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Adobe Caslon Pro Bold</vt:lpstr>
      <vt:lpstr>Arial</vt:lpstr>
      <vt:lpstr>Times New Roman</vt:lpstr>
      <vt:lpstr>Office 主题​​</vt:lpstr>
      <vt:lpstr>Affine Gap Alignment - An improved global alignment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Affine Gap Alignment - An improved global alignment</dc:title>
  <dc:creator>傅誉</dc:creator>
  <cp:lastModifiedBy>傅誉</cp:lastModifiedBy>
  <cp:revision>15</cp:revision>
  <dcterms:created xsi:type="dcterms:W3CDTF">2017-05-10T04:29:53Z</dcterms:created>
  <dcterms:modified xsi:type="dcterms:W3CDTF">2017-05-11T07:13:39Z</dcterms:modified>
</cp:coreProperties>
</file>