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Sequencing Cyclic Peptides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Shayan Abtahi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Problem?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Non ribosomal peptides can’t be found by looking for DNA region encoding it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Have to use mass spectrometer to sequence the peptide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Cyclic peptide so there are a lot of possibilities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Can’t realistically brute force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Noise in actual mass spectrometer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Solve it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Score the theoretical spectrum of a peptide against experimental data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Algorithm maximizes the score of potential peptides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Input includes the number of potential peptides under consideration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Starts with generating potential peptides for each length and removing inconsistent ones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Starts with an empty peptide, and generates all potential 1-mers, then 2-mers etc… removing minimally scoring ones at each step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High level steps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Expand function - generates list of k+1-mers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Trim function - Scores each peptide as if it were linear and retains the top N, where N is an input, scoring peptides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AA84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It worked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Was ridiculously slow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So ridiculously slow I couldn’t actually finish checking tyrocidine B1 (VKLFPWFNQY) because my laptop is old garbage</a:t>
            </a:r>
          </a:p>
          <a:p>
            <a:pPr indent="-228600" lvl="1" marL="91440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But the output was correct until I had a memory error at around 9-mers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